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1" r:id="rId1"/>
    <p:sldMasterId id="2147483682" r:id="rId2"/>
    <p:sldMasterId id="2147483683" r:id="rId3"/>
    <p:sldMasterId id="2147483685" r:id="rId4"/>
    <p:sldMasterId id="2147483686" r:id="rId5"/>
    <p:sldMasterId id="2147483687" r:id="rId6"/>
    <p:sldMasterId id="2147483688" r:id="rId7"/>
    <p:sldMasterId id="2147483689" r:id="rId8"/>
    <p:sldMasterId id="2147483690" r:id="rId9"/>
    <p:sldMasterId id="2147483691" r:id="rId10"/>
    <p:sldMasterId id="2147483692" r:id="rId11"/>
    <p:sldMasterId id="2147483693" r:id="rId12"/>
  </p:sldMasterIdLst>
  <p:notesMasterIdLst>
    <p:notesMasterId r:id="rId29"/>
  </p:notesMasterIdLst>
  <p:sldIdLst>
    <p:sldId id="256" r:id="rId13"/>
    <p:sldId id="281" r:id="rId14"/>
    <p:sldId id="258" r:id="rId15"/>
    <p:sldId id="286" r:id="rId16"/>
    <p:sldId id="292" r:id="rId17"/>
    <p:sldId id="285" r:id="rId18"/>
    <p:sldId id="282" r:id="rId19"/>
    <p:sldId id="290" r:id="rId20"/>
    <p:sldId id="293" r:id="rId21"/>
    <p:sldId id="261" r:id="rId22"/>
    <p:sldId id="263" r:id="rId23"/>
    <p:sldId id="264" r:id="rId24"/>
    <p:sldId id="288" r:id="rId25"/>
    <p:sldId id="289" r:id="rId26"/>
    <p:sldId id="291" r:id="rId27"/>
    <p:sldId id="265" r:id="rId2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265" autoAdjust="0"/>
  </p:normalViewPr>
  <p:slideViewPr>
    <p:cSldViewPr snapToGrid="0">
      <p:cViewPr>
        <p:scale>
          <a:sx n="80" d="100"/>
          <a:sy n="80" d="100"/>
        </p:scale>
        <p:origin x="-1522" y="-13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1" name="Google Shape;36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1" name="Google Shape;36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24" name="Google Shape;42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420624" y="3118104"/>
            <a:ext cx="7781544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Twentieth Century"/>
              <a:buNone/>
              <a:defRPr sz="4800" b="1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0" y="2359152"/>
            <a:ext cx="8211312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r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20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SzPts val="252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SzPts val="216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7"/>
          <p:cNvSpPr txBox="1">
            <a:spLocks noGrp="1"/>
          </p:cNvSpPr>
          <p:nvPr>
            <p:ph type="title"/>
          </p:nvPr>
        </p:nvSpPr>
        <p:spPr>
          <a:xfrm>
            <a:off x="457200" y="539750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7"/>
          <p:cNvSpPr txBox="1">
            <a:spLocks noGrp="1"/>
          </p:cNvSpPr>
          <p:nvPr>
            <p:ph type="body" idx="1"/>
          </p:nvPr>
        </p:nvSpPr>
        <p:spPr>
          <a:xfrm rot="5400000">
            <a:off x="2040756" y="16645"/>
            <a:ext cx="4525963" cy="7693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1470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1pPr>
            <a:lvl2pPr marL="914400" lvl="1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2pPr>
            <a:lvl3pPr marL="1371600" lvl="2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3pPr>
            <a:lvl4pPr marL="1828800" lvl="3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4pPr>
            <a:lvl5pPr marL="2286000" lvl="4" indent="-331470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3" name="Google Shape;193;p27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27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27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8"/>
          <p:cNvSpPr txBox="1">
            <a:spLocks noGrp="1"/>
          </p:cNvSpPr>
          <p:nvPr>
            <p:ph type="title"/>
          </p:nvPr>
        </p:nvSpPr>
        <p:spPr>
          <a:xfrm>
            <a:off x="1801368" y="658368"/>
            <a:ext cx="54864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Twentieth Century"/>
              <a:buNone/>
              <a:defRPr sz="2800" b="1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28"/>
          <p:cNvSpPr>
            <a:spLocks noGrp="1"/>
          </p:cNvSpPr>
          <p:nvPr>
            <p:ph type="pic" idx="2"/>
          </p:nvPr>
        </p:nvSpPr>
        <p:spPr>
          <a:xfrm>
            <a:off x="1792224" y="1618488"/>
            <a:ext cx="5486400" cy="3639312"/>
          </a:xfrm>
          <a:prstGeom prst="rect">
            <a:avLst/>
          </a:prstGeom>
          <a:solidFill>
            <a:srgbClr val="F8F8F8"/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sp>
      <p:sp>
        <p:nvSpPr>
          <p:cNvPr id="199" name="Google Shape;199;p28"/>
          <p:cNvSpPr txBox="1">
            <a:spLocks noGrp="1"/>
          </p:cNvSpPr>
          <p:nvPr>
            <p:ph type="body" idx="1"/>
          </p:nvPr>
        </p:nvSpPr>
        <p:spPr>
          <a:xfrm>
            <a:off x="1792224" y="5413248"/>
            <a:ext cx="5486400" cy="987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26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08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9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81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81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00" name="Google Shape;200;p28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28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28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>
  <p:cSld name="Объект с подписью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9"/>
          <p:cNvSpPr txBox="1">
            <a:spLocks noGrp="1"/>
          </p:cNvSpPr>
          <p:nvPr>
            <p:ph type="title"/>
          </p:nvPr>
        </p:nvSpPr>
        <p:spPr>
          <a:xfrm>
            <a:off x="457199" y="548640"/>
            <a:ext cx="7699248" cy="932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wentieth Century"/>
              <a:buNone/>
              <a:defRPr sz="3200" b="1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29"/>
          <p:cNvSpPr txBox="1">
            <a:spLocks noGrp="1"/>
          </p:cNvSpPr>
          <p:nvPr>
            <p:ph type="body" idx="1"/>
          </p:nvPr>
        </p:nvSpPr>
        <p:spPr>
          <a:xfrm>
            <a:off x="5330952" y="1645920"/>
            <a:ext cx="2816352" cy="448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260"/>
              <a:buNone/>
              <a:defRPr sz="14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08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9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81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81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06" name="Google Shape;206;p29"/>
          <p:cNvSpPr txBox="1">
            <a:spLocks noGrp="1"/>
          </p:cNvSpPr>
          <p:nvPr>
            <p:ph type="body" idx="2"/>
          </p:nvPr>
        </p:nvSpPr>
        <p:spPr>
          <a:xfrm>
            <a:off x="457200" y="1645920"/>
            <a:ext cx="4800600" cy="448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1470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1pPr>
            <a:lvl2pPr marL="914400" lvl="1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2pPr>
            <a:lvl3pPr marL="1371600" lvl="2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3pPr>
            <a:lvl4pPr marL="1828800" lvl="3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4pPr>
            <a:lvl5pPr marL="2286000" lvl="4" indent="-331470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7" name="Google Shape;207;p29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29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29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0"/>
          <p:cNvSpPr txBox="1">
            <a:spLocks noGrp="1"/>
          </p:cNvSpPr>
          <p:nvPr>
            <p:ph type="title"/>
          </p:nvPr>
        </p:nvSpPr>
        <p:spPr>
          <a:xfrm>
            <a:off x="457200" y="539750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30"/>
          <p:cNvSpPr txBox="1">
            <a:spLocks noGrp="1"/>
          </p:cNvSpPr>
          <p:nvPr>
            <p:ph type="body" idx="1"/>
          </p:nvPr>
        </p:nvSpPr>
        <p:spPr>
          <a:xfrm>
            <a:off x="457200" y="1627632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160"/>
              <a:buNone/>
              <a:defRPr sz="2400" b="1" cap="none">
                <a:solidFill>
                  <a:srgbClr val="DAFC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8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62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44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44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13" name="Google Shape;213;p30"/>
          <p:cNvSpPr txBox="1">
            <a:spLocks noGrp="1"/>
          </p:cNvSpPr>
          <p:nvPr>
            <p:ph type="body" idx="2"/>
          </p:nvPr>
        </p:nvSpPr>
        <p:spPr>
          <a:xfrm>
            <a:off x="457200" y="2286000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5760" algn="l">
              <a:spcBef>
                <a:spcPts val="480"/>
              </a:spcBef>
              <a:spcAft>
                <a:spcPts val="0"/>
              </a:spcAft>
              <a:buSzPts val="2160"/>
              <a:buChar char="▶"/>
              <a:defRPr sz="2400"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▶"/>
              <a:defRPr sz="2000"/>
            </a:lvl2pPr>
            <a:lvl3pPr marL="1371600" lvl="2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 sz="1800"/>
            </a:lvl3pPr>
            <a:lvl4pPr marL="1828800" lvl="3" indent="-320039" algn="l">
              <a:spcBef>
                <a:spcPts val="320"/>
              </a:spcBef>
              <a:spcAft>
                <a:spcPts val="0"/>
              </a:spcAft>
              <a:buSzPts val="1440"/>
              <a:buChar char="▶"/>
              <a:defRPr sz="1600"/>
            </a:lvl4pPr>
            <a:lvl5pPr marL="2286000" lvl="4" indent="-320039" algn="l">
              <a:spcBef>
                <a:spcPts val="320"/>
              </a:spcBef>
              <a:spcAft>
                <a:spcPts val="0"/>
              </a:spcAft>
              <a:buSzPts val="1440"/>
              <a:buChar char="▶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214" name="Google Shape;214;p30"/>
          <p:cNvSpPr txBox="1">
            <a:spLocks noGrp="1"/>
          </p:cNvSpPr>
          <p:nvPr>
            <p:ph type="body" idx="3"/>
          </p:nvPr>
        </p:nvSpPr>
        <p:spPr>
          <a:xfrm>
            <a:off x="4645025" y="1627632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160"/>
              <a:buNone/>
              <a:defRPr sz="2400" b="1" cap="none">
                <a:solidFill>
                  <a:srgbClr val="DAFC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8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62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44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44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15" name="Google Shape;215;p30"/>
          <p:cNvSpPr txBox="1">
            <a:spLocks noGrp="1"/>
          </p:cNvSpPr>
          <p:nvPr>
            <p:ph type="body" idx="4"/>
          </p:nvPr>
        </p:nvSpPr>
        <p:spPr>
          <a:xfrm>
            <a:off x="4645025" y="2286000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5760" algn="l">
              <a:spcBef>
                <a:spcPts val="480"/>
              </a:spcBef>
              <a:spcAft>
                <a:spcPts val="0"/>
              </a:spcAft>
              <a:buSzPts val="2160"/>
              <a:buChar char="▶"/>
              <a:defRPr sz="2400"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▶"/>
              <a:defRPr sz="2000"/>
            </a:lvl2pPr>
            <a:lvl3pPr marL="1371600" lvl="2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 sz="1800"/>
            </a:lvl3pPr>
            <a:lvl4pPr marL="1828800" lvl="3" indent="-320039" algn="l">
              <a:spcBef>
                <a:spcPts val="320"/>
              </a:spcBef>
              <a:spcAft>
                <a:spcPts val="0"/>
              </a:spcAft>
              <a:buSzPts val="1440"/>
              <a:buChar char="▶"/>
              <a:defRPr sz="1600"/>
            </a:lvl4pPr>
            <a:lvl5pPr marL="2286000" lvl="4" indent="-320039" algn="l">
              <a:spcBef>
                <a:spcPts val="320"/>
              </a:spcBef>
              <a:spcAft>
                <a:spcPts val="0"/>
              </a:spcAft>
              <a:buSzPts val="1440"/>
              <a:buChar char="▶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216" name="Google Shape;216;p30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30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30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1"/>
          <p:cNvSpPr txBox="1">
            <a:spLocks noGrp="1"/>
          </p:cNvSpPr>
          <p:nvPr>
            <p:ph type="title"/>
          </p:nvPr>
        </p:nvSpPr>
        <p:spPr>
          <a:xfrm>
            <a:off x="457200" y="539750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31"/>
          <p:cNvSpPr txBox="1">
            <a:spLocks noGrp="1"/>
          </p:cNvSpPr>
          <p:nvPr>
            <p:ph type="body" idx="1"/>
          </p:nvPr>
        </p:nvSpPr>
        <p:spPr>
          <a:xfrm>
            <a:off x="457200" y="1678025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8620" algn="l">
              <a:spcBef>
                <a:spcPts val="560"/>
              </a:spcBef>
              <a:spcAft>
                <a:spcPts val="0"/>
              </a:spcAft>
              <a:buSzPts val="2520"/>
              <a:buChar char="▶"/>
              <a:defRPr sz="2800"/>
            </a:lvl1pPr>
            <a:lvl2pPr marL="914400" lvl="1" indent="-365760" algn="l">
              <a:spcBef>
                <a:spcPts val="480"/>
              </a:spcBef>
              <a:spcAft>
                <a:spcPts val="0"/>
              </a:spcAft>
              <a:buSzPts val="2160"/>
              <a:buChar char="▶"/>
              <a:defRPr sz="2400"/>
            </a:lvl2pPr>
            <a:lvl3pPr marL="1371600" lvl="2" indent="-342900" algn="l">
              <a:spcBef>
                <a:spcPts val="400"/>
              </a:spcBef>
              <a:spcAft>
                <a:spcPts val="0"/>
              </a:spcAft>
              <a:buSzPts val="1800"/>
              <a:buChar char="▶"/>
              <a:defRPr sz="2000"/>
            </a:lvl3pPr>
            <a:lvl4pPr marL="1828800" lvl="3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 sz="1800"/>
            </a:lvl4pPr>
            <a:lvl5pPr marL="2286000" lvl="4" indent="-331470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22" name="Google Shape;222;p31"/>
          <p:cNvSpPr txBox="1">
            <a:spLocks noGrp="1"/>
          </p:cNvSpPr>
          <p:nvPr>
            <p:ph type="body" idx="2"/>
          </p:nvPr>
        </p:nvSpPr>
        <p:spPr>
          <a:xfrm>
            <a:off x="4648200" y="1678025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8620" algn="l">
              <a:spcBef>
                <a:spcPts val="560"/>
              </a:spcBef>
              <a:spcAft>
                <a:spcPts val="0"/>
              </a:spcAft>
              <a:buSzPts val="2520"/>
              <a:buChar char="▶"/>
              <a:defRPr sz="2800"/>
            </a:lvl1pPr>
            <a:lvl2pPr marL="914400" lvl="1" indent="-365760" algn="l">
              <a:spcBef>
                <a:spcPts val="480"/>
              </a:spcBef>
              <a:spcAft>
                <a:spcPts val="0"/>
              </a:spcAft>
              <a:buSzPts val="2160"/>
              <a:buChar char="▶"/>
              <a:defRPr sz="2400"/>
            </a:lvl2pPr>
            <a:lvl3pPr marL="1371600" lvl="2" indent="-342900" algn="l">
              <a:spcBef>
                <a:spcPts val="400"/>
              </a:spcBef>
              <a:spcAft>
                <a:spcPts val="0"/>
              </a:spcAft>
              <a:buSzPts val="1800"/>
              <a:buChar char="▶"/>
              <a:defRPr sz="2000"/>
            </a:lvl3pPr>
            <a:lvl4pPr marL="1828800" lvl="3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 sz="1800"/>
            </a:lvl4pPr>
            <a:lvl5pPr marL="2286000" lvl="4" indent="-331470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23" name="Google Shape;223;p31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31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31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2"/>
          <p:cNvSpPr txBox="1">
            <a:spLocks noGrp="1"/>
          </p:cNvSpPr>
          <p:nvPr>
            <p:ph type="title"/>
          </p:nvPr>
        </p:nvSpPr>
        <p:spPr>
          <a:xfrm>
            <a:off x="457200" y="539750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3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1470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1pPr>
            <a:lvl2pPr marL="914400" lvl="1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2pPr>
            <a:lvl3pPr marL="1371600" lvl="2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3pPr>
            <a:lvl4pPr marL="1828800" lvl="3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4pPr>
            <a:lvl5pPr marL="2286000" lvl="4" indent="-331470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9" name="Google Shape;229;p32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32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32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раздела">
  <p:cSld name="Заголовок раздела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4"/>
          <p:cNvSpPr txBox="1">
            <a:spLocks noGrp="1"/>
          </p:cNvSpPr>
          <p:nvPr>
            <p:ph type="body" idx="1"/>
          </p:nvPr>
        </p:nvSpPr>
        <p:spPr>
          <a:xfrm>
            <a:off x="3511296" y="3044952"/>
            <a:ext cx="4690872" cy="740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160"/>
              <a:buNone/>
              <a:defRPr sz="24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62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4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26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26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44" name="Google Shape;244;p34"/>
          <p:cNvSpPr txBox="1">
            <a:spLocks noGrp="1"/>
          </p:cNvSpPr>
          <p:nvPr>
            <p:ph type="title"/>
          </p:nvPr>
        </p:nvSpPr>
        <p:spPr>
          <a:xfrm>
            <a:off x="457200" y="381304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Twentieth Century"/>
              <a:buNone/>
              <a:defRPr sz="44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34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34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34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олько заголовок" type="titleOnly">
  <p:cSld name="TITLE_ONLY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6"/>
          <p:cNvSpPr txBox="1">
            <a:spLocks noGrp="1"/>
          </p:cNvSpPr>
          <p:nvPr>
            <p:ph type="title"/>
          </p:nvPr>
        </p:nvSpPr>
        <p:spPr>
          <a:xfrm>
            <a:off x="457200" y="539750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Twentieth Century"/>
              <a:buNone/>
              <a:defRPr sz="44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36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36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36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Вертикальный заголовок и текст" type="vertTitleAndTx">
  <p:cSld name="VERTICAL_TITLE_AND_VERTICAL_TEXT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8"/>
          <p:cNvSpPr txBox="1">
            <a:spLocks noGrp="1"/>
          </p:cNvSpPr>
          <p:nvPr>
            <p:ph type="title"/>
          </p:nvPr>
        </p:nvSpPr>
        <p:spPr>
          <a:xfrm rot="5400000">
            <a:off x="4841748" y="2364041"/>
            <a:ext cx="5852160" cy="1673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38"/>
          <p:cNvSpPr txBox="1">
            <a:spLocks noGrp="1"/>
          </p:cNvSpPr>
          <p:nvPr>
            <p:ph type="body" idx="1"/>
          </p:nvPr>
        </p:nvSpPr>
        <p:spPr>
          <a:xfrm rot="5400000">
            <a:off x="695261" y="36577"/>
            <a:ext cx="5851525" cy="6327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1470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1pPr>
            <a:lvl2pPr marL="914400" lvl="1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2pPr>
            <a:lvl3pPr marL="1371600" lvl="2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3pPr>
            <a:lvl4pPr marL="1828800" lvl="3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4pPr>
            <a:lvl5pPr marL="2286000" lvl="4" indent="-331470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6" name="Google Shape;276;p38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38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38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0"/>
          <p:cNvSpPr txBox="1">
            <a:spLocks noGrp="1"/>
          </p:cNvSpPr>
          <p:nvPr>
            <p:ph type="ctrTitle"/>
          </p:nvPr>
        </p:nvSpPr>
        <p:spPr>
          <a:xfrm>
            <a:off x="420624" y="3118104"/>
            <a:ext cx="7781544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Twentieth Century"/>
              <a:buNone/>
              <a:defRPr sz="4800" b="1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40"/>
          <p:cNvSpPr txBox="1">
            <a:spLocks noGrp="1"/>
          </p:cNvSpPr>
          <p:nvPr>
            <p:ph type="subTitle" idx="1"/>
          </p:nvPr>
        </p:nvSpPr>
        <p:spPr>
          <a:xfrm>
            <a:off x="0" y="2359152"/>
            <a:ext cx="8211312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r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20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SzPts val="252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SzPts val="216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92" name="Google Shape;292;p40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40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40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>
            <a:spLocks noGrp="1"/>
          </p:cNvSpPr>
          <p:nvPr>
            <p:ph type="title"/>
          </p:nvPr>
        </p:nvSpPr>
        <p:spPr>
          <a:xfrm>
            <a:off x="457200" y="539750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1470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1pPr>
            <a:lvl2pPr marL="914400" lvl="1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2pPr>
            <a:lvl3pPr marL="1371600" lvl="2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3pPr>
            <a:lvl4pPr marL="1828800" lvl="3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4pPr>
            <a:lvl5pPr marL="2286000" lvl="4" indent="-331470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раздела">
  <p:cSld name="Заголовок раздела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2"/>
          <p:cNvSpPr txBox="1">
            <a:spLocks noGrp="1"/>
          </p:cNvSpPr>
          <p:nvPr>
            <p:ph type="body" idx="1"/>
          </p:nvPr>
        </p:nvSpPr>
        <p:spPr>
          <a:xfrm>
            <a:off x="3511296" y="3044952"/>
            <a:ext cx="4690872" cy="740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160"/>
              <a:buNone/>
              <a:defRPr sz="24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62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44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26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26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7" name="Google Shape;307;p42"/>
          <p:cNvSpPr txBox="1">
            <a:spLocks noGrp="1"/>
          </p:cNvSpPr>
          <p:nvPr>
            <p:ph type="title"/>
          </p:nvPr>
        </p:nvSpPr>
        <p:spPr>
          <a:xfrm>
            <a:off x="457200" y="381304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Twentieth Century"/>
              <a:buNone/>
              <a:defRPr sz="44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42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42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42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олько заголовок" type="titleOnly">
  <p:cSld name="TITLE_ONLY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4"/>
          <p:cNvSpPr txBox="1">
            <a:spLocks noGrp="1"/>
          </p:cNvSpPr>
          <p:nvPr>
            <p:ph type="title"/>
          </p:nvPr>
        </p:nvSpPr>
        <p:spPr>
          <a:xfrm>
            <a:off x="457200" y="539750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Twentieth Century"/>
              <a:buNone/>
              <a:defRPr sz="44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44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44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44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Вертикальный заголовок и текст" type="vertTitleAndTx">
  <p:cSld name="VERTICAL_TITLE_AND_VERTICAL_TEXT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6"/>
          <p:cNvSpPr txBox="1">
            <a:spLocks noGrp="1"/>
          </p:cNvSpPr>
          <p:nvPr>
            <p:ph type="title"/>
          </p:nvPr>
        </p:nvSpPr>
        <p:spPr>
          <a:xfrm rot="5400000">
            <a:off x="4841748" y="2364041"/>
            <a:ext cx="5852160" cy="1673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46"/>
          <p:cNvSpPr txBox="1">
            <a:spLocks noGrp="1"/>
          </p:cNvSpPr>
          <p:nvPr>
            <p:ph type="body" idx="1"/>
          </p:nvPr>
        </p:nvSpPr>
        <p:spPr>
          <a:xfrm rot="5400000">
            <a:off x="695261" y="36577"/>
            <a:ext cx="5851525" cy="6327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1470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1pPr>
            <a:lvl2pPr marL="914400" lvl="1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2pPr>
            <a:lvl3pPr marL="1371600" lvl="2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3pPr>
            <a:lvl4pPr marL="1828800" lvl="3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4pPr>
            <a:lvl5pPr marL="2286000" lvl="4" indent="-331470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9" name="Google Shape;339;p46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p46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46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457200" y="539750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body" idx="1"/>
          </p:nvPr>
        </p:nvSpPr>
        <p:spPr>
          <a:xfrm rot="5400000">
            <a:off x="2040756" y="16645"/>
            <a:ext cx="4525963" cy="7693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1470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1pPr>
            <a:lvl2pPr marL="914400" lvl="1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2pPr>
            <a:lvl3pPr marL="1371600" lvl="2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3pPr>
            <a:lvl4pPr marL="1828800" lvl="3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4pPr>
            <a:lvl5pPr marL="2286000" lvl="4" indent="-331470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1801368" y="658368"/>
            <a:ext cx="54864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Twentieth Century"/>
              <a:buNone/>
              <a:defRPr sz="2800" b="1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>
            <a:spLocks noGrp="1"/>
          </p:cNvSpPr>
          <p:nvPr>
            <p:ph type="pic" idx="2"/>
          </p:nvPr>
        </p:nvSpPr>
        <p:spPr>
          <a:xfrm>
            <a:off x="1792224" y="1618488"/>
            <a:ext cx="5486400" cy="3639312"/>
          </a:xfrm>
          <a:prstGeom prst="rect">
            <a:avLst/>
          </a:prstGeom>
          <a:solidFill>
            <a:srgbClr val="F8F8F8"/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sp>
      <p:sp>
        <p:nvSpPr>
          <p:cNvPr id="46" name="Google Shape;46;p6"/>
          <p:cNvSpPr txBox="1">
            <a:spLocks noGrp="1"/>
          </p:cNvSpPr>
          <p:nvPr>
            <p:ph type="body" idx="1"/>
          </p:nvPr>
        </p:nvSpPr>
        <p:spPr>
          <a:xfrm>
            <a:off x="1792224" y="5413248"/>
            <a:ext cx="5486400" cy="987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26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08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9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81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81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>
  <p:cSld name="Объект с подписью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457199" y="548640"/>
            <a:ext cx="7699248" cy="932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wentieth Century"/>
              <a:buNone/>
              <a:defRPr sz="3200" b="1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1"/>
          </p:nvPr>
        </p:nvSpPr>
        <p:spPr>
          <a:xfrm>
            <a:off x="5330952" y="1645920"/>
            <a:ext cx="2816352" cy="448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260"/>
              <a:buNone/>
              <a:defRPr sz="14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08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9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81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81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2"/>
          </p:nvPr>
        </p:nvSpPr>
        <p:spPr>
          <a:xfrm>
            <a:off x="457200" y="1645920"/>
            <a:ext cx="4800600" cy="448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1470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1pPr>
            <a:lvl2pPr marL="914400" lvl="1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2pPr>
            <a:lvl3pPr marL="1371600" lvl="2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3pPr>
            <a:lvl4pPr marL="1828800" lvl="3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4pPr>
            <a:lvl5pPr marL="2286000" lvl="4" indent="-331470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457200" y="539750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body" idx="1"/>
          </p:nvPr>
        </p:nvSpPr>
        <p:spPr>
          <a:xfrm>
            <a:off x="457200" y="1627632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160"/>
              <a:buNone/>
              <a:defRPr sz="2400" b="1" cap="none">
                <a:solidFill>
                  <a:srgbClr val="DAFC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8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62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44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44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body" idx="2"/>
          </p:nvPr>
        </p:nvSpPr>
        <p:spPr>
          <a:xfrm>
            <a:off x="457200" y="2286000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5760" algn="l">
              <a:spcBef>
                <a:spcPts val="480"/>
              </a:spcBef>
              <a:spcAft>
                <a:spcPts val="0"/>
              </a:spcAft>
              <a:buSzPts val="2160"/>
              <a:buChar char="▶"/>
              <a:defRPr sz="2400"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▶"/>
              <a:defRPr sz="2000"/>
            </a:lvl2pPr>
            <a:lvl3pPr marL="1371600" lvl="2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 sz="1800"/>
            </a:lvl3pPr>
            <a:lvl4pPr marL="1828800" lvl="3" indent="-320039" algn="l">
              <a:spcBef>
                <a:spcPts val="320"/>
              </a:spcBef>
              <a:spcAft>
                <a:spcPts val="0"/>
              </a:spcAft>
              <a:buSzPts val="1440"/>
              <a:buChar char="▶"/>
              <a:defRPr sz="1600"/>
            </a:lvl4pPr>
            <a:lvl5pPr marL="2286000" lvl="4" indent="-320039" algn="l">
              <a:spcBef>
                <a:spcPts val="320"/>
              </a:spcBef>
              <a:spcAft>
                <a:spcPts val="0"/>
              </a:spcAft>
              <a:buSzPts val="1440"/>
              <a:buChar char="▶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body" idx="3"/>
          </p:nvPr>
        </p:nvSpPr>
        <p:spPr>
          <a:xfrm>
            <a:off x="4645025" y="1627632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160"/>
              <a:buNone/>
              <a:defRPr sz="2400" b="1" cap="none">
                <a:solidFill>
                  <a:srgbClr val="DAFCF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8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62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44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44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body" idx="4"/>
          </p:nvPr>
        </p:nvSpPr>
        <p:spPr>
          <a:xfrm>
            <a:off x="4645025" y="2286000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5760" algn="l">
              <a:spcBef>
                <a:spcPts val="480"/>
              </a:spcBef>
              <a:spcAft>
                <a:spcPts val="0"/>
              </a:spcAft>
              <a:buSzPts val="2160"/>
              <a:buChar char="▶"/>
              <a:defRPr sz="2400"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▶"/>
              <a:defRPr sz="2000"/>
            </a:lvl2pPr>
            <a:lvl3pPr marL="1371600" lvl="2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 sz="1800"/>
            </a:lvl3pPr>
            <a:lvl4pPr marL="1828800" lvl="3" indent="-320039" algn="l">
              <a:spcBef>
                <a:spcPts val="320"/>
              </a:spcBef>
              <a:spcAft>
                <a:spcPts val="0"/>
              </a:spcAft>
              <a:buSzPts val="1440"/>
              <a:buChar char="▶"/>
              <a:defRPr sz="1600"/>
            </a:lvl4pPr>
            <a:lvl5pPr marL="2286000" lvl="4" indent="-320039" algn="l">
              <a:spcBef>
                <a:spcPts val="320"/>
              </a:spcBef>
              <a:spcAft>
                <a:spcPts val="0"/>
              </a:spcAft>
              <a:buSzPts val="1440"/>
              <a:buChar char="▶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3" name="Google Shape;63;p8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8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8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9"/>
          <p:cNvSpPr txBox="1">
            <a:spLocks noGrp="1"/>
          </p:cNvSpPr>
          <p:nvPr>
            <p:ph type="title"/>
          </p:nvPr>
        </p:nvSpPr>
        <p:spPr>
          <a:xfrm>
            <a:off x="457200" y="539750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1"/>
          </p:nvPr>
        </p:nvSpPr>
        <p:spPr>
          <a:xfrm>
            <a:off x="457200" y="1678025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8620" algn="l">
              <a:spcBef>
                <a:spcPts val="560"/>
              </a:spcBef>
              <a:spcAft>
                <a:spcPts val="0"/>
              </a:spcAft>
              <a:buSzPts val="2520"/>
              <a:buChar char="▶"/>
              <a:defRPr sz="2800"/>
            </a:lvl1pPr>
            <a:lvl2pPr marL="914400" lvl="1" indent="-365760" algn="l">
              <a:spcBef>
                <a:spcPts val="480"/>
              </a:spcBef>
              <a:spcAft>
                <a:spcPts val="0"/>
              </a:spcAft>
              <a:buSzPts val="2160"/>
              <a:buChar char="▶"/>
              <a:defRPr sz="2400"/>
            </a:lvl2pPr>
            <a:lvl3pPr marL="1371600" lvl="2" indent="-342900" algn="l">
              <a:spcBef>
                <a:spcPts val="400"/>
              </a:spcBef>
              <a:spcAft>
                <a:spcPts val="0"/>
              </a:spcAft>
              <a:buSzPts val="1800"/>
              <a:buChar char="▶"/>
              <a:defRPr sz="2000"/>
            </a:lvl3pPr>
            <a:lvl4pPr marL="1828800" lvl="3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 sz="1800"/>
            </a:lvl4pPr>
            <a:lvl5pPr marL="2286000" lvl="4" indent="-331470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body" idx="2"/>
          </p:nvPr>
        </p:nvSpPr>
        <p:spPr>
          <a:xfrm>
            <a:off x="4648200" y="1678025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8620" algn="l">
              <a:spcBef>
                <a:spcPts val="560"/>
              </a:spcBef>
              <a:spcAft>
                <a:spcPts val="0"/>
              </a:spcAft>
              <a:buSzPts val="2520"/>
              <a:buChar char="▶"/>
              <a:defRPr sz="2800"/>
            </a:lvl1pPr>
            <a:lvl2pPr marL="914400" lvl="1" indent="-365760" algn="l">
              <a:spcBef>
                <a:spcPts val="480"/>
              </a:spcBef>
              <a:spcAft>
                <a:spcPts val="0"/>
              </a:spcAft>
              <a:buSzPts val="2160"/>
              <a:buChar char="▶"/>
              <a:defRPr sz="2400"/>
            </a:lvl2pPr>
            <a:lvl3pPr marL="1371600" lvl="2" indent="-342900" algn="l">
              <a:spcBef>
                <a:spcPts val="400"/>
              </a:spcBef>
              <a:spcAft>
                <a:spcPts val="0"/>
              </a:spcAft>
              <a:buSzPts val="1800"/>
              <a:buChar char="▶"/>
              <a:defRPr sz="2000"/>
            </a:lvl3pPr>
            <a:lvl4pPr marL="1828800" lvl="3" indent="-331469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 sz="1800"/>
            </a:lvl4pPr>
            <a:lvl5pPr marL="2286000" lvl="4" indent="-331470" algn="l">
              <a:spcBef>
                <a:spcPts val="360"/>
              </a:spcBef>
              <a:spcAft>
                <a:spcPts val="0"/>
              </a:spcAft>
              <a:buSzPts val="1620"/>
              <a:buChar char="▶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0" name="Google Shape;70;p9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9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1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1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1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5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5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5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2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8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/>
        </p:nvSpPr>
        <p:spPr>
          <a:xfrm>
            <a:off x="8210550" y="2789237"/>
            <a:ext cx="933450" cy="1004887"/>
          </a:xfrm>
          <a:prstGeom prst="rect">
            <a:avLst/>
          </a:prstGeom>
          <a:solidFill>
            <a:srgbClr val="B0DFA1">
              <a:alpha val="3960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1"/>
          <p:cNvSpPr txBox="1"/>
          <p:nvPr/>
        </p:nvSpPr>
        <p:spPr>
          <a:xfrm>
            <a:off x="0" y="2130425"/>
            <a:ext cx="8458200" cy="914400"/>
          </a:xfrm>
          <a:prstGeom prst="rect">
            <a:avLst/>
          </a:prstGeom>
          <a:solidFill>
            <a:srgbClr val="6BDBFA">
              <a:alpha val="2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8;p1"/>
          <p:cNvSpPr txBox="1"/>
          <p:nvPr/>
        </p:nvSpPr>
        <p:spPr>
          <a:xfrm>
            <a:off x="2495550" y="0"/>
            <a:ext cx="1711325" cy="2359025"/>
          </a:xfrm>
          <a:prstGeom prst="rect">
            <a:avLst/>
          </a:prstGeom>
          <a:solidFill>
            <a:srgbClr val="C9DA92">
              <a:alpha val="5960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9;p1"/>
          <p:cNvSpPr txBox="1"/>
          <p:nvPr/>
        </p:nvSpPr>
        <p:spPr>
          <a:xfrm>
            <a:off x="0" y="0"/>
            <a:ext cx="2789237" cy="2359025"/>
          </a:xfrm>
          <a:prstGeom prst="rect">
            <a:avLst/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539750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1148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880"/>
              <a:buFont typeface="Noto Sans Symbols"/>
              <a:buChar char="▶"/>
              <a:defRPr sz="3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88619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520"/>
              <a:buFont typeface="Noto Sans Symbols"/>
              <a:buChar char="▶"/>
              <a:defRPr sz="2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65760" algn="l" rtl="0">
              <a:spcBef>
                <a:spcPts val="480"/>
              </a:spcBef>
              <a:spcAft>
                <a:spcPts val="0"/>
              </a:spcAft>
              <a:buClr>
                <a:srgbClr val="9BBB59"/>
              </a:buClr>
              <a:buSzPts val="2160"/>
              <a:buFont typeface="Noto Sans Symbols"/>
              <a:buChar char="▶"/>
              <a:defRPr sz="2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spcBef>
                <a:spcPts val="400"/>
              </a:spcBef>
              <a:spcAft>
                <a:spcPts val="0"/>
              </a:spcAft>
              <a:buClr>
                <a:srgbClr val="8064A2"/>
              </a:buClr>
              <a:buSzPts val="18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spcBef>
                <a:spcPts val="400"/>
              </a:spcBef>
              <a:spcAft>
                <a:spcPts val="0"/>
              </a:spcAft>
              <a:buClr>
                <a:srgbClr val="AA5E74"/>
              </a:buClr>
              <a:buSzPts val="18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transition spd="med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1"/>
          <p:cNvSpPr txBox="1"/>
          <p:nvPr/>
        </p:nvSpPr>
        <p:spPr>
          <a:xfrm>
            <a:off x="8210550" y="2789237"/>
            <a:ext cx="933450" cy="1004887"/>
          </a:xfrm>
          <a:prstGeom prst="rect">
            <a:avLst/>
          </a:prstGeom>
          <a:solidFill>
            <a:srgbClr val="B0DFA1">
              <a:alpha val="3960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41"/>
          <p:cNvSpPr txBox="1"/>
          <p:nvPr/>
        </p:nvSpPr>
        <p:spPr>
          <a:xfrm>
            <a:off x="0" y="2130425"/>
            <a:ext cx="8458200" cy="914400"/>
          </a:xfrm>
          <a:prstGeom prst="rect">
            <a:avLst/>
          </a:prstGeom>
          <a:solidFill>
            <a:srgbClr val="6BDBFA">
              <a:alpha val="2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41"/>
          <p:cNvSpPr txBox="1"/>
          <p:nvPr/>
        </p:nvSpPr>
        <p:spPr>
          <a:xfrm>
            <a:off x="2495550" y="0"/>
            <a:ext cx="1711325" cy="2359025"/>
          </a:xfrm>
          <a:prstGeom prst="rect">
            <a:avLst/>
          </a:prstGeom>
          <a:solidFill>
            <a:srgbClr val="C9DA92">
              <a:alpha val="5960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41"/>
          <p:cNvSpPr txBox="1"/>
          <p:nvPr/>
        </p:nvSpPr>
        <p:spPr>
          <a:xfrm>
            <a:off x="0" y="0"/>
            <a:ext cx="2789237" cy="2670175"/>
          </a:xfrm>
          <a:prstGeom prst="rect">
            <a:avLst/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41"/>
          <p:cNvSpPr txBox="1">
            <a:spLocks noGrp="1"/>
          </p:cNvSpPr>
          <p:nvPr>
            <p:ph type="title"/>
          </p:nvPr>
        </p:nvSpPr>
        <p:spPr>
          <a:xfrm>
            <a:off x="457200" y="539750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01" name="Google Shape;301;p4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1148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880"/>
              <a:buFont typeface="Noto Sans Symbols"/>
              <a:buChar char="▶"/>
              <a:defRPr sz="3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88619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520"/>
              <a:buFont typeface="Noto Sans Symbols"/>
              <a:buChar char="▶"/>
              <a:defRPr sz="2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65760" algn="l" rtl="0">
              <a:spcBef>
                <a:spcPts val="480"/>
              </a:spcBef>
              <a:spcAft>
                <a:spcPts val="0"/>
              </a:spcAft>
              <a:buClr>
                <a:srgbClr val="9BBB59"/>
              </a:buClr>
              <a:buSzPts val="2160"/>
              <a:buFont typeface="Noto Sans Symbols"/>
              <a:buChar char="▶"/>
              <a:defRPr sz="2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spcBef>
                <a:spcPts val="400"/>
              </a:spcBef>
              <a:spcAft>
                <a:spcPts val="0"/>
              </a:spcAft>
              <a:buClr>
                <a:srgbClr val="8064A2"/>
              </a:buClr>
              <a:buSzPts val="18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spcBef>
                <a:spcPts val="400"/>
              </a:spcBef>
              <a:spcAft>
                <a:spcPts val="0"/>
              </a:spcAft>
              <a:buClr>
                <a:srgbClr val="AA5E74"/>
              </a:buClr>
              <a:buSzPts val="18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302" name="Google Shape;302;p41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3" name="Google Shape;303;p41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4" name="Google Shape;304;p41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8" r:id="rId1"/>
  </p:sldLayoutIdLst>
  <p:transition spd="med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43"/>
          <p:cNvSpPr txBox="1"/>
          <p:nvPr/>
        </p:nvSpPr>
        <p:spPr>
          <a:xfrm>
            <a:off x="0" y="6500812"/>
            <a:ext cx="9144000" cy="357187"/>
          </a:xfrm>
          <a:prstGeom prst="rect">
            <a:avLst/>
          </a:prstGeom>
          <a:solidFill>
            <a:srgbClr val="C9DA92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43"/>
          <p:cNvSpPr txBox="1"/>
          <p:nvPr/>
        </p:nvSpPr>
        <p:spPr>
          <a:xfrm>
            <a:off x="0" y="0"/>
            <a:ext cx="9144000" cy="301625"/>
          </a:xfrm>
          <a:prstGeom prst="rect">
            <a:avLst/>
          </a:prstGeom>
          <a:solidFill>
            <a:srgbClr val="B0DFA1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43"/>
          <p:cNvSpPr txBox="1"/>
          <p:nvPr/>
        </p:nvSpPr>
        <p:spPr>
          <a:xfrm>
            <a:off x="0" y="0"/>
            <a:ext cx="2432050" cy="530225"/>
          </a:xfrm>
          <a:prstGeom prst="rect">
            <a:avLst/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43"/>
          <p:cNvSpPr txBox="1"/>
          <p:nvPr/>
        </p:nvSpPr>
        <p:spPr>
          <a:xfrm>
            <a:off x="1427162" y="0"/>
            <a:ext cx="1571625" cy="438150"/>
          </a:xfrm>
          <a:prstGeom prst="rect">
            <a:avLst/>
          </a:prstGeom>
          <a:solidFill>
            <a:srgbClr val="C9DA92">
              <a:alpha val="5960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43"/>
          <p:cNvSpPr txBox="1">
            <a:spLocks noGrp="1"/>
          </p:cNvSpPr>
          <p:nvPr>
            <p:ph type="title"/>
          </p:nvPr>
        </p:nvSpPr>
        <p:spPr>
          <a:xfrm>
            <a:off x="457200" y="539750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17" name="Google Shape;317;p4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1148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880"/>
              <a:buFont typeface="Noto Sans Symbols"/>
              <a:buChar char="▶"/>
              <a:defRPr sz="3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88619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520"/>
              <a:buFont typeface="Noto Sans Symbols"/>
              <a:buChar char="▶"/>
              <a:defRPr sz="2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65760" algn="l" rtl="0">
              <a:spcBef>
                <a:spcPts val="480"/>
              </a:spcBef>
              <a:spcAft>
                <a:spcPts val="0"/>
              </a:spcAft>
              <a:buClr>
                <a:srgbClr val="9BBB59"/>
              </a:buClr>
              <a:buSzPts val="2160"/>
              <a:buFont typeface="Noto Sans Symbols"/>
              <a:buChar char="▶"/>
              <a:defRPr sz="2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spcBef>
                <a:spcPts val="400"/>
              </a:spcBef>
              <a:spcAft>
                <a:spcPts val="0"/>
              </a:spcAft>
              <a:buClr>
                <a:srgbClr val="8064A2"/>
              </a:buClr>
              <a:buSzPts val="18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spcBef>
                <a:spcPts val="400"/>
              </a:spcBef>
              <a:spcAft>
                <a:spcPts val="0"/>
              </a:spcAft>
              <a:buClr>
                <a:srgbClr val="AA5E74"/>
              </a:buClr>
              <a:buSzPts val="18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318" name="Google Shape;318;p43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9" name="Google Shape;319;p43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0" name="Google Shape;320;p43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</p:sldLayoutIdLst>
  <p:transition spd="med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5"/>
          <p:cNvSpPr txBox="1"/>
          <p:nvPr/>
        </p:nvSpPr>
        <p:spPr>
          <a:xfrm rot="5400000">
            <a:off x="4572000" y="2349500"/>
            <a:ext cx="6519862" cy="1811337"/>
          </a:xfrm>
          <a:prstGeom prst="rect">
            <a:avLst/>
          </a:prstGeom>
          <a:solidFill>
            <a:srgbClr val="6BDBFA">
              <a:alpha val="2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45"/>
          <p:cNvSpPr txBox="1"/>
          <p:nvPr/>
        </p:nvSpPr>
        <p:spPr>
          <a:xfrm>
            <a:off x="6553200" y="6135687"/>
            <a:ext cx="987425" cy="722312"/>
          </a:xfrm>
          <a:prstGeom prst="rect">
            <a:avLst/>
          </a:prstGeom>
          <a:solidFill>
            <a:srgbClr val="B0DFA1">
              <a:alpha val="3960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45"/>
          <p:cNvSpPr txBox="1"/>
          <p:nvPr/>
        </p:nvSpPr>
        <p:spPr>
          <a:xfrm>
            <a:off x="8605837" y="1379537"/>
            <a:ext cx="539750" cy="1462087"/>
          </a:xfrm>
          <a:prstGeom prst="rect">
            <a:avLst/>
          </a:prstGeom>
          <a:solidFill>
            <a:srgbClr val="C9DA92">
              <a:alpha val="5960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45"/>
          <p:cNvSpPr txBox="1"/>
          <p:nvPr/>
        </p:nvSpPr>
        <p:spPr>
          <a:xfrm>
            <a:off x="8604250" y="0"/>
            <a:ext cx="539750" cy="1828800"/>
          </a:xfrm>
          <a:prstGeom prst="rect">
            <a:avLst/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45"/>
          <p:cNvSpPr txBox="1">
            <a:spLocks noGrp="1"/>
          </p:cNvSpPr>
          <p:nvPr>
            <p:ph type="title"/>
          </p:nvPr>
        </p:nvSpPr>
        <p:spPr>
          <a:xfrm>
            <a:off x="457200" y="539750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32" name="Google Shape;332;p4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1148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880"/>
              <a:buFont typeface="Noto Sans Symbols"/>
              <a:buChar char="▶"/>
              <a:defRPr sz="3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88619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520"/>
              <a:buFont typeface="Noto Sans Symbols"/>
              <a:buChar char="▶"/>
              <a:defRPr sz="2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65760" algn="l" rtl="0">
              <a:spcBef>
                <a:spcPts val="480"/>
              </a:spcBef>
              <a:spcAft>
                <a:spcPts val="0"/>
              </a:spcAft>
              <a:buClr>
                <a:srgbClr val="9BBB59"/>
              </a:buClr>
              <a:buSzPts val="2160"/>
              <a:buFont typeface="Noto Sans Symbols"/>
              <a:buChar char="▶"/>
              <a:defRPr sz="2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spcBef>
                <a:spcPts val="400"/>
              </a:spcBef>
              <a:spcAft>
                <a:spcPts val="0"/>
              </a:spcAft>
              <a:buClr>
                <a:srgbClr val="8064A2"/>
              </a:buClr>
              <a:buSzPts val="18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spcBef>
                <a:spcPts val="400"/>
              </a:spcBef>
              <a:spcAft>
                <a:spcPts val="0"/>
              </a:spcAft>
              <a:buClr>
                <a:srgbClr val="AA5E74"/>
              </a:buClr>
              <a:buSzPts val="18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333" name="Google Shape;333;p45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4" name="Google Shape;334;p45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5" name="Google Shape;335;p45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</p:sldLayoutIdLst>
  <p:transition spd="med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/>
        </p:nvSpPr>
        <p:spPr>
          <a:xfrm>
            <a:off x="0" y="401637"/>
            <a:ext cx="8686800" cy="1098550"/>
          </a:xfrm>
          <a:prstGeom prst="rect">
            <a:avLst/>
          </a:prstGeom>
          <a:solidFill>
            <a:srgbClr val="6BDBFA">
              <a:alpha val="2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3"/>
          <p:cNvSpPr txBox="1"/>
          <p:nvPr/>
        </p:nvSpPr>
        <p:spPr>
          <a:xfrm>
            <a:off x="8166100" y="996950"/>
            <a:ext cx="977900" cy="895350"/>
          </a:xfrm>
          <a:prstGeom prst="rect">
            <a:avLst/>
          </a:prstGeom>
          <a:solidFill>
            <a:srgbClr val="B0DFA1">
              <a:alpha val="3960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3"/>
          <p:cNvSpPr txBox="1"/>
          <p:nvPr/>
        </p:nvSpPr>
        <p:spPr>
          <a:xfrm>
            <a:off x="1782762" y="0"/>
            <a:ext cx="1947862" cy="539750"/>
          </a:xfrm>
          <a:prstGeom prst="rect">
            <a:avLst/>
          </a:prstGeom>
          <a:solidFill>
            <a:srgbClr val="C9DA92">
              <a:alpha val="5960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3"/>
          <p:cNvSpPr txBox="1"/>
          <p:nvPr/>
        </p:nvSpPr>
        <p:spPr>
          <a:xfrm>
            <a:off x="0" y="0"/>
            <a:ext cx="2432050" cy="539750"/>
          </a:xfrm>
          <a:prstGeom prst="rect">
            <a:avLst/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457200" y="539750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1148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880"/>
              <a:buFont typeface="Noto Sans Symbols"/>
              <a:buChar char="▶"/>
              <a:defRPr sz="3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88619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520"/>
              <a:buFont typeface="Noto Sans Symbols"/>
              <a:buChar char="▶"/>
              <a:defRPr sz="2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65760" algn="l" rtl="0">
              <a:spcBef>
                <a:spcPts val="480"/>
              </a:spcBef>
              <a:spcAft>
                <a:spcPts val="0"/>
              </a:spcAft>
              <a:buClr>
                <a:srgbClr val="9BBB59"/>
              </a:buClr>
              <a:buSzPts val="2160"/>
              <a:buFont typeface="Noto Sans Symbols"/>
              <a:buChar char="▶"/>
              <a:defRPr sz="2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spcBef>
                <a:spcPts val="400"/>
              </a:spcBef>
              <a:spcAft>
                <a:spcPts val="0"/>
              </a:spcAft>
              <a:buClr>
                <a:srgbClr val="8064A2"/>
              </a:buClr>
              <a:buSzPts val="18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spcBef>
                <a:spcPts val="400"/>
              </a:spcBef>
              <a:spcAft>
                <a:spcPts val="0"/>
              </a:spcAft>
              <a:buClr>
                <a:srgbClr val="AA5E74"/>
              </a:buClr>
              <a:buSzPts val="18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 spd="med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0"/>
          <p:cNvSpPr txBox="1"/>
          <p:nvPr/>
        </p:nvSpPr>
        <p:spPr>
          <a:xfrm>
            <a:off x="0" y="6500812"/>
            <a:ext cx="9144000" cy="357187"/>
          </a:xfrm>
          <a:prstGeom prst="rect">
            <a:avLst/>
          </a:prstGeom>
          <a:solidFill>
            <a:srgbClr val="C9DA92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0"/>
          <p:cNvSpPr txBox="1"/>
          <p:nvPr/>
        </p:nvSpPr>
        <p:spPr>
          <a:xfrm>
            <a:off x="0" y="0"/>
            <a:ext cx="9144000" cy="301625"/>
          </a:xfrm>
          <a:prstGeom prst="rect">
            <a:avLst/>
          </a:prstGeom>
          <a:solidFill>
            <a:srgbClr val="B0DFA1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0"/>
          <p:cNvSpPr txBox="1"/>
          <p:nvPr/>
        </p:nvSpPr>
        <p:spPr>
          <a:xfrm>
            <a:off x="0" y="0"/>
            <a:ext cx="301625" cy="6858000"/>
          </a:xfrm>
          <a:prstGeom prst="rect">
            <a:avLst/>
          </a:prstGeom>
          <a:solidFill>
            <a:srgbClr val="9BBB59">
              <a:alpha val="1960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0"/>
          <p:cNvSpPr txBox="1"/>
          <p:nvPr/>
        </p:nvSpPr>
        <p:spPr>
          <a:xfrm>
            <a:off x="0" y="0"/>
            <a:ext cx="2432050" cy="530225"/>
          </a:xfrm>
          <a:prstGeom prst="rect">
            <a:avLst/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0"/>
          <p:cNvSpPr txBox="1"/>
          <p:nvPr/>
        </p:nvSpPr>
        <p:spPr>
          <a:xfrm>
            <a:off x="1427162" y="0"/>
            <a:ext cx="1571625" cy="438150"/>
          </a:xfrm>
          <a:prstGeom prst="rect">
            <a:avLst/>
          </a:prstGeom>
          <a:solidFill>
            <a:srgbClr val="C9DA92">
              <a:alpha val="5960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0"/>
          <p:cNvSpPr txBox="1"/>
          <p:nvPr/>
        </p:nvSpPr>
        <p:spPr>
          <a:xfrm>
            <a:off x="8842375" y="0"/>
            <a:ext cx="301625" cy="6858000"/>
          </a:xfrm>
          <a:prstGeom prst="rect">
            <a:avLst/>
          </a:prstGeom>
          <a:solidFill>
            <a:srgbClr val="9BBB59">
              <a:alpha val="1960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0"/>
          <p:cNvSpPr txBox="1">
            <a:spLocks noGrp="1"/>
          </p:cNvSpPr>
          <p:nvPr>
            <p:ph type="title"/>
          </p:nvPr>
        </p:nvSpPr>
        <p:spPr>
          <a:xfrm>
            <a:off x="457200" y="539750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1148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880"/>
              <a:buFont typeface="Noto Sans Symbols"/>
              <a:buChar char="▶"/>
              <a:defRPr sz="3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88619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520"/>
              <a:buFont typeface="Noto Sans Symbols"/>
              <a:buChar char="▶"/>
              <a:defRPr sz="2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65760" algn="l" rtl="0">
              <a:spcBef>
                <a:spcPts val="480"/>
              </a:spcBef>
              <a:spcAft>
                <a:spcPts val="0"/>
              </a:spcAft>
              <a:buClr>
                <a:srgbClr val="9BBB59"/>
              </a:buClr>
              <a:buSzPts val="2160"/>
              <a:buFont typeface="Noto Sans Symbols"/>
              <a:buChar char="▶"/>
              <a:defRPr sz="2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spcBef>
                <a:spcPts val="400"/>
              </a:spcBef>
              <a:spcAft>
                <a:spcPts val="0"/>
              </a:spcAft>
              <a:buClr>
                <a:srgbClr val="8064A2"/>
              </a:buClr>
              <a:buSzPts val="18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spcBef>
                <a:spcPts val="400"/>
              </a:spcBef>
              <a:spcAft>
                <a:spcPts val="0"/>
              </a:spcAft>
              <a:buClr>
                <a:srgbClr val="AA5E74"/>
              </a:buClr>
              <a:buSzPts val="18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82" name="Google Shape;82;p10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p10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Google Shape;84;p10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</p:sldLayoutIdLst>
  <p:transition spd="med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4"/>
          <p:cNvSpPr txBox="1"/>
          <p:nvPr/>
        </p:nvSpPr>
        <p:spPr>
          <a:xfrm>
            <a:off x="0" y="6500812"/>
            <a:ext cx="9144000" cy="357187"/>
          </a:xfrm>
          <a:prstGeom prst="rect">
            <a:avLst/>
          </a:prstGeom>
          <a:solidFill>
            <a:srgbClr val="C9DA92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4"/>
          <p:cNvSpPr txBox="1"/>
          <p:nvPr/>
        </p:nvSpPr>
        <p:spPr>
          <a:xfrm>
            <a:off x="0" y="0"/>
            <a:ext cx="9144000" cy="301625"/>
          </a:xfrm>
          <a:prstGeom prst="rect">
            <a:avLst/>
          </a:prstGeom>
          <a:solidFill>
            <a:srgbClr val="B0DFA1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4"/>
          <p:cNvSpPr txBox="1"/>
          <p:nvPr/>
        </p:nvSpPr>
        <p:spPr>
          <a:xfrm>
            <a:off x="0" y="0"/>
            <a:ext cx="301625" cy="6858000"/>
          </a:xfrm>
          <a:prstGeom prst="rect">
            <a:avLst/>
          </a:prstGeom>
          <a:solidFill>
            <a:srgbClr val="9BBB59">
              <a:alpha val="1960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4"/>
          <p:cNvSpPr txBox="1"/>
          <p:nvPr/>
        </p:nvSpPr>
        <p:spPr>
          <a:xfrm>
            <a:off x="0" y="0"/>
            <a:ext cx="2432050" cy="530225"/>
          </a:xfrm>
          <a:prstGeom prst="rect">
            <a:avLst/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4"/>
          <p:cNvSpPr txBox="1"/>
          <p:nvPr/>
        </p:nvSpPr>
        <p:spPr>
          <a:xfrm>
            <a:off x="1427162" y="0"/>
            <a:ext cx="1571625" cy="438150"/>
          </a:xfrm>
          <a:prstGeom prst="rect">
            <a:avLst/>
          </a:prstGeom>
          <a:solidFill>
            <a:srgbClr val="C9DA92">
              <a:alpha val="5960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>
            <a:off x="8842375" y="0"/>
            <a:ext cx="301625" cy="6858000"/>
          </a:xfrm>
          <a:prstGeom prst="rect">
            <a:avLst/>
          </a:prstGeom>
          <a:solidFill>
            <a:srgbClr val="9BBB59">
              <a:alpha val="1960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4"/>
          <p:cNvSpPr txBox="1">
            <a:spLocks noGrp="1"/>
          </p:cNvSpPr>
          <p:nvPr>
            <p:ph type="title"/>
          </p:nvPr>
        </p:nvSpPr>
        <p:spPr>
          <a:xfrm>
            <a:off x="457200" y="539750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72" name="Google Shape;172;p2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1148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880"/>
              <a:buFont typeface="Noto Sans Symbols"/>
              <a:buChar char="▶"/>
              <a:defRPr sz="3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88619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520"/>
              <a:buFont typeface="Noto Sans Symbols"/>
              <a:buChar char="▶"/>
              <a:defRPr sz="2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65760" algn="l" rtl="0">
              <a:spcBef>
                <a:spcPts val="480"/>
              </a:spcBef>
              <a:spcAft>
                <a:spcPts val="0"/>
              </a:spcAft>
              <a:buClr>
                <a:srgbClr val="9BBB59"/>
              </a:buClr>
              <a:buSzPts val="2160"/>
              <a:buFont typeface="Noto Sans Symbols"/>
              <a:buChar char="▶"/>
              <a:defRPr sz="2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spcBef>
                <a:spcPts val="400"/>
              </a:spcBef>
              <a:spcAft>
                <a:spcPts val="0"/>
              </a:spcAft>
              <a:buClr>
                <a:srgbClr val="8064A2"/>
              </a:buClr>
              <a:buSzPts val="18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spcBef>
                <a:spcPts val="400"/>
              </a:spcBef>
              <a:spcAft>
                <a:spcPts val="0"/>
              </a:spcAft>
              <a:buClr>
                <a:srgbClr val="AA5E74"/>
              </a:buClr>
              <a:buSzPts val="18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173" name="Google Shape;173;p24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4" name="Google Shape;174;p24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5" name="Google Shape;175;p24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</p:sldLayoutIdLst>
  <p:transition spd="med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6"/>
          <p:cNvSpPr txBox="1"/>
          <p:nvPr/>
        </p:nvSpPr>
        <p:spPr>
          <a:xfrm>
            <a:off x="0" y="401637"/>
            <a:ext cx="8686800" cy="1098550"/>
          </a:xfrm>
          <a:prstGeom prst="rect">
            <a:avLst/>
          </a:prstGeom>
          <a:solidFill>
            <a:srgbClr val="6BDBFA">
              <a:alpha val="2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6"/>
          <p:cNvSpPr txBox="1"/>
          <p:nvPr/>
        </p:nvSpPr>
        <p:spPr>
          <a:xfrm>
            <a:off x="8166100" y="996950"/>
            <a:ext cx="977900" cy="895350"/>
          </a:xfrm>
          <a:prstGeom prst="rect">
            <a:avLst/>
          </a:prstGeom>
          <a:solidFill>
            <a:srgbClr val="B0DFA1">
              <a:alpha val="3960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6"/>
          <p:cNvSpPr txBox="1"/>
          <p:nvPr/>
        </p:nvSpPr>
        <p:spPr>
          <a:xfrm>
            <a:off x="1782762" y="0"/>
            <a:ext cx="1947862" cy="539750"/>
          </a:xfrm>
          <a:prstGeom prst="rect">
            <a:avLst/>
          </a:prstGeom>
          <a:solidFill>
            <a:srgbClr val="C9DA92">
              <a:alpha val="5960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6"/>
          <p:cNvSpPr txBox="1"/>
          <p:nvPr/>
        </p:nvSpPr>
        <p:spPr>
          <a:xfrm>
            <a:off x="0" y="0"/>
            <a:ext cx="2432050" cy="539750"/>
          </a:xfrm>
          <a:prstGeom prst="rect">
            <a:avLst/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6"/>
          <p:cNvSpPr txBox="1">
            <a:spLocks noGrp="1"/>
          </p:cNvSpPr>
          <p:nvPr>
            <p:ph type="title"/>
          </p:nvPr>
        </p:nvSpPr>
        <p:spPr>
          <a:xfrm>
            <a:off x="457200" y="539750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6" name="Google Shape;186;p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1148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880"/>
              <a:buFont typeface="Noto Sans Symbols"/>
              <a:buChar char="▶"/>
              <a:defRPr sz="3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88619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520"/>
              <a:buFont typeface="Noto Sans Symbols"/>
              <a:buChar char="▶"/>
              <a:defRPr sz="2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65760" algn="l" rtl="0">
              <a:spcBef>
                <a:spcPts val="480"/>
              </a:spcBef>
              <a:spcAft>
                <a:spcPts val="0"/>
              </a:spcAft>
              <a:buClr>
                <a:srgbClr val="9BBB59"/>
              </a:buClr>
              <a:buSzPts val="2160"/>
              <a:buFont typeface="Noto Sans Symbols"/>
              <a:buChar char="▶"/>
              <a:defRPr sz="2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spcBef>
                <a:spcPts val="400"/>
              </a:spcBef>
              <a:spcAft>
                <a:spcPts val="0"/>
              </a:spcAft>
              <a:buClr>
                <a:srgbClr val="8064A2"/>
              </a:buClr>
              <a:buSzPts val="18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spcBef>
                <a:spcPts val="400"/>
              </a:spcBef>
              <a:spcAft>
                <a:spcPts val="0"/>
              </a:spcAft>
              <a:buClr>
                <a:srgbClr val="AA5E74"/>
              </a:buClr>
              <a:buSzPts val="18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187" name="Google Shape;187;p26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8" name="Google Shape;188;p26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9" name="Google Shape;189;p26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</p:sldLayoutIdLst>
  <p:transition spd="med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3"/>
          <p:cNvSpPr txBox="1"/>
          <p:nvPr/>
        </p:nvSpPr>
        <p:spPr>
          <a:xfrm>
            <a:off x="8210550" y="2789237"/>
            <a:ext cx="933450" cy="1004887"/>
          </a:xfrm>
          <a:prstGeom prst="rect">
            <a:avLst/>
          </a:prstGeom>
          <a:solidFill>
            <a:srgbClr val="B0DFA1">
              <a:alpha val="3960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33"/>
          <p:cNvSpPr txBox="1"/>
          <p:nvPr/>
        </p:nvSpPr>
        <p:spPr>
          <a:xfrm>
            <a:off x="0" y="2130425"/>
            <a:ext cx="8458200" cy="914400"/>
          </a:xfrm>
          <a:prstGeom prst="rect">
            <a:avLst/>
          </a:prstGeom>
          <a:solidFill>
            <a:srgbClr val="6BDBFA">
              <a:alpha val="2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33"/>
          <p:cNvSpPr txBox="1"/>
          <p:nvPr/>
        </p:nvSpPr>
        <p:spPr>
          <a:xfrm>
            <a:off x="2495550" y="0"/>
            <a:ext cx="1711325" cy="2359025"/>
          </a:xfrm>
          <a:prstGeom prst="rect">
            <a:avLst/>
          </a:prstGeom>
          <a:solidFill>
            <a:srgbClr val="C9DA92">
              <a:alpha val="5960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33"/>
          <p:cNvSpPr txBox="1"/>
          <p:nvPr/>
        </p:nvSpPr>
        <p:spPr>
          <a:xfrm>
            <a:off x="0" y="0"/>
            <a:ext cx="2789237" cy="2670175"/>
          </a:xfrm>
          <a:prstGeom prst="rect">
            <a:avLst/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33"/>
          <p:cNvSpPr txBox="1">
            <a:spLocks noGrp="1"/>
          </p:cNvSpPr>
          <p:nvPr>
            <p:ph type="title"/>
          </p:nvPr>
        </p:nvSpPr>
        <p:spPr>
          <a:xfrm>
            <a:off x="457200" y="539750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38" name="Google Shape;238;p3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1148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880"/>
              <a:buFont typeface="Noto Sans Symbols"/>
              <a:buChar char="▶"/>
              <a:defRPr sz="3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88619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520"/>
              <a:buFont typeface="Noto Sans Symbols"/>
              <a:buChar char="▶"/>
              <a:defRPr sz="2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65760" algn="l" rtl="0">
              <a:spcBef>
                <a:spcPts val="480"/>
              </a:spcBef>
              <a:spcAft>
                <a:spcPts val="0"/>
              </a:spcAft>
              <a:buClr>
                <a:srgbClr val="9BBB59"/>
              </a:buClr>
              <a:buSzPts val="2160"/>
              <a:buFont typeface="Noto Sans Symbols"/>
              <a:buChar char="▶"/>
              <a:defRPr sz="2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spcBef>
                <a:spcPts val="400"/>
              </a:spcBef>
              <a:spcAft>
                <a:spcPts val="0"/>
              </a:spcAft>
              <a:buClr>
                <a:srgbClr val="8064A2"/>
              </a:buClr>
              <a:buSzPts val="18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spcBef>
                <a:spcPts val="400"/>
              </a:spcBef>
              <a:spcAft>
                <a:spcPts val="0"/>
              </a:spcAft>
              <a:buClr>
                <a:srgbClr val="AA5E74"/>
              </a:buClr>
              <a:buSzPts val="18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239" name="Google Shape;239;p33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0" name="Google Shape;240;p33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1" name="Google Shape;241;p33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</p:sldLayoutIdLst>
  <p:transition spd="med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5"/>
          <p:cNvSpPr txBox="1"/>
          <p:nvPr/>
        </p:nvSpPr>
        <p:spPr>
          <a:xfrm>
            <a:off x="0" y="6500812"/>
            <a:ext cx="9144000" cy="357187"/>
          </a:xfrm>
          <a:prstGeom prst="rect">
            <a:avLst/>
          </a:prstGeom>
          <a:solidFill>
            <a:srgbClr val="C9DA92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35"/>
          <p:cNvSpPr txBox="1"/>
          <p:nvPr/>
        </p:nvSpPr>
        <p:spPr>
          <a:xfrm>
            <a:off x="0" y="0"/>
            <a:ext cx="9144000" cy="301625"/>
          </a:xfrm>
          <a:prstGeom prst="rect">
            <a:avLst/>
          </a:prstGeom>
          <a:solidFill>
            <a:srgbClr val="B0DFA1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35"/>
          <p:cNvSpPr txBox="1"/>
          <p:nvPr/>
        </p:nvSpPr>
        <p:spPr>
          <a:xfrm>
            <a:off x="0" y="0"/>
            <a:ext cx="2432050" cy="530225"/>
          </a:xfrm>
          <a:prstGeom prst="rect">
            <a:avLst/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35"/>
          <p:cNvSpPr txBox="1"/>
          <p:nvPr/>
        </p:nvSpPr>
        <p:spPr>
          <a:xfrm>
            <a:off x="1427162" y="0"/>
            <a:ext cx="1571625" cy="438150"/>
          </a:xfrm>
          <a:prstGeom prst="rect">
            <a:avLst/>
          </a:prstGeom>
          <a:solidFill>
            <a:srgbClr val="C9DA92">
              <a:alpha val="5960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35"/>
          <p:cNvSpPr txBox="1">
            <a:spLocks noGrp="1"/>
          </p:cNvSpPr>
          <p:nvPr>
            <p:ph type="title"/>
          </p:nvPr>
        </p:nvSpPr>
        <p:spPr>
          <a:xfrm>
            <a:off x="457200" y="539750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54" name="Google Shape;254;p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1148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880"/>
              <a:buFont typeface="Noto Sans Symbols"/>
              <a:buChar char="▶"/>
              <a:defRPr sz="3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88619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520"/>
              <a:buFont typeface="Noto Sans Symbols"/>
              <a:buChar char="▶"/>
              <a:defRPr sz="2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65760" algn="l" rtl="0">
              <a:spcBef>
                <a:spcPts val="480"/>
              </a:spcBef>
              <a:spcAft>
                <a:spcPts val="0"/>
              </a:spcAft>
              <a:buClr>
                <a:srgbClr val="9BBB59"/>
              </a:buClr>
              <a:buSzPts val="2160"/>
              <a:buFont typeface="Noto Sans Symbols"/>
              <a:buChar char="▶"/>
              <a:defRPr sz="2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spcBef>
                <a:spcPts val="400"/>
              </a:spcBef>
              <a:spcAft>
                <a:spcPts val="0"/>
              </a:spcAft>
              <a:buClr>
                <a:srgbClr val="8064A2"/>
              </a:buClr>
              <a:buSzPts val="18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spcBef>
                <a:spcPts val="400"/>
              </a:spcBef>
              <a:spcAft>
                <a:spcPts val="0"/>
              </a:spcAft>
              <a:buClr>
                <a:srgbClr val="AA5E74"/>
              </a:buClr>
              <a:buSzPts val="18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255" name="Google Shape;255;p35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6" name="Google Shape;256;p35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7" name="Google Shape;257;p35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</p:sldLayoutIdLst>
  <p:transition spd="med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7"/>
          <p:cNvSpPr txBox="1"/>
          <p:nvPr/>
        </p:nvSpPr>
        <p:spPr>
          <a:xfrm rot="5400000">
            <a:off x="4572000" y="2349500"/>
            <a:ext cx="6519862" cy="1811337"/>
          </a:xfrm>
          <a:prstGeom prst="rect">
            <a:avLst/>
          </a:prstGeom>
          <a:solidFill>
            <a:srgbClr val="6BDBFA">
              <a:alpha val="2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37"/>
          <p:cNvSpPr txBox="1"/>
          <p:nvPr/>
        </p:nvSpPr>
        <p:spPr>
          <a:xfrm>
            <a:off x="6553200" y="6135687"/>
            <a:ext cx="987425" cy="722312"/>
          </a:xfrm>
          <a:prstGeom prst="rect">
            <a:avLst/>
          </a:prstGeom>
          <a:solidFill>
            <a:srgbClr val="B0DFA1">
              <a:alpha val="3960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37"/>
          <p:cNvSpPr txBox="1"/>
          <p:nvPr/>
        </p:nvSpPr>
        <p:spPr>
          <a:xfrm>
            <a:off x="8605837" y="1379537"/>
            <a:ext cx="539750" cy="1462087"/>
          </a:xfrm>
          <a:prstGeom prst="rect">
            <a:avLst/>
          </a:prstGeom>
          <a:solidFill>
            <a:srgbClr val="C9DA92">
              <a:alpha val="5960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37"/>
          <p:cNvSpPr txBox="1"/>
          <p:nvPr/>
        </p:nvSpPr>
        <p:spPr>
          <a:xfrm>
            <a:off x="8604250" y="0"/>
            <a:ext cx="539750" cy="1828800"/>
          </a:xfrm>
          <a:prstGeom prst="rect">
            <a:avLst/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37"/>
          <p:cNvSpPr txBox="1">
            <a:spLocks noGrp="1"/>
          </p:cNvSpPr>
          <p:nvPr>
            <p:ph type="title"/>
          </p:nvPr>
        </p:nvSpPr>
        <p:spPr>
          <a:xfrm>
            <a:off x="457200" y="539750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69" name="Google Shape;269;p3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1148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880"/>
              <a:buFont typeface="Noto Sans Symbols"/>
              <a:buChar char="▶"/>
              <a:defRPr sz="3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88619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520"/>
              <a:buFont typeface="Noto Sans Symbols"/>
              <a:buChar char="▶"/>
              <a:defRPr sz="2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65760" algn="l" rtl="0">
              <a:spcBef>
                <a:spcPts val="480"/>
              </a:spcBef>
              <a:spcAft>
                <a:spcPts val="0"/>
              </a:spcAft>
              <a:buClr>
                <a:srgbClr val="9BBB59"/>
              </a:buClr>
              <a:buSzPts val="2160"/>
              <a:buFont typeface="Noto Sans Symbols"/>
              <a:buChar char="▶"/>
              <a:defRPr sz="2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spcBef>
                <a:spcPts val="400"/>
              </a:spcBef>
              <a:spcAft>
                <a:spcPts val="0"/>
              </a:spcAft>
              <a:buClr>
                <a:srgbClr val="8064A2"/>
              </a:buClr>
              <a:buSzPts val="18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spcBef>
                <a:spcPts val="400"/>
              </a:spcBef>
              <a:spcAft>
                <a:spcPts val="0"/>
              </a:spcAft>
              <a:buClr>
                <a:srgbClr val="AA5E74"/>
              </a:buClr>
              <a:buSzPts val="18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270" name="Google Shape;270;p37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1" name="Google Shape;271;p37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2" name="Google Shape;272;p37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</p:sldLayoutIdLst>
  <p:transition spd="med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9"/>
          <p:cNvSpPr txBox="1"/>
          <p:nvPr/>
        </p:nvSpPr>
        <p:spPr>
          <a:xfrm>
            <a:off x="8210550" y="2789237"/>
            <a:ext cx="933450" cy="1004887"/>
          </a:xfrm>
          <a:prstGeom prst="rect">
            <a:avLst/>
          </a:prstGeom>
          <a:solidFill>
            <a:srgbClr val="B0DFA1">
              <a:alpha val="3960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39"/>
          <p:cNvSpPr txBox="1"/>
          <p:nvPr/>
        </p:nvSpPr>
        <p:spPr>
          <a:xfrm>
            <a:off x="0" y="2130425"/>
            <a:ext cx="8458200" cy="914400"/>
          </a:xfrm>
          <a:prstGeom prst="rect">
            <a:avLst/>
          </a:prstGeom>
          <a:solidFill>
            <a:srgbClr val="6BDBFA">
              <a:alpha val="2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39"/>
          <p:cNvSpPr txBox="1"/>
          <p:nvPr/>
        </p:nvSpPr>
        <p:spPr>
          <a:xfrm>
            <a:off x="2495550" y="0"/>
            <a:ext cx="1711325" cy="2359025"/>
          </a:xfrm>
          <a:prstGeom prst="rect">
            <a:avLst/>
          </a:prstGeom>
          <a:solidFill>
            <a:srgbClr val="C9DA92">
              <a:alpha val="5960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39"/>
          <p:cNvSpPr txBox="1"/>
          <p:nvPr/>
        </p:nvSpPr>
        <p:spPr>
          <a:xfrm>
            <a:off x="0" y="0"/>
            <a:ext cx="2789237" cy="2359025"/>
          </a:xfrm>
          <a:prstGeom prst="rect">
            <a:avLst/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39"/>
          <p:cNvSpPr txBox="1">
            <a:spLocks noGrp="1"/>
          </p:cNvSpPr>
          <p:nvPr>
            <p:ph type="title"/>
          </p:nvPr>
        </p:nvSpPr>
        <p:spPr>
          <a:xfrm>
            <a:off x="457200" y="539750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85" name="Google Shape;285;p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1148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880"/>
              <a:buFont typeface="Noto Sans Symbols"/>
              <a:buChar char="▶"/>
              <a:defRPr sz="3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88619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520"/>
              <a:buFont typeface="Noto Sans Symbols"/>
              <a:buChar char="▶"/>
              <a:defRPr sz="2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65760" algn="l" rtl="0">
              <a:spcBef>
                <a:spcPts val="480"/>
              </a:spcBef>
              <a:spcAft>
                <a:spcPts val="0"/>
              </a:spcAft>
              <a:buClr>
                <a:srgbClr val="9BBB59"/>
              </a:buClr>
              <a:buSzPts val="2160"/>
              <a:buFont typeface="Noto Sans Symbols"/>
              <a:buChar char="▶"/>
              <a:defRPr sz="2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900" algn="l" rtl="0">
              <a:spcBef>
                <a:spcPts val="400"/>
              </a:spcBef>
              <a:spcAft>
                <a:spcPts val="0"/>
              </a:spcAft>
              <a:buClr>
                <a:srgbClr val="8064A2"/>
              </a:buClr>
              <a:buSzPts val="18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900" algn="l" rtl="0">
              <a:spcBef>
                <a:spcPts val="400"/>
              </a:spcBef>
              <a:spcAft>
                <a:spcPts val="0"/>
              </a:spcAft>
              <a:buClr>
                <a:srgbClr val="AA5E74"/>
              </a:buClr>
              <a:buSzPts val="18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286" name="Google Shape;286;p39"/>
          <p:cNvSpPr txBox="1">
            <a:spLocks noGrp="1"/>
          </p:cNvSpPr>
          <p:nvPr>
            <p:ph type="dt" idx="10"/>
          </p:nvPr>
        </p:nvSpPr>
        <p:spPr>
          <a:xfrm>
            <a:off x="457200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7" name="Google Shape;287;p39"/>
          <p:cNvSpPr txBox="1">
            <a:spLocks noGrp="1"/>
          </p:cNvSpPr>
          <p:nvPr>
            <p:ph type="ftr" idx="11"/>
          </p:nvPr>
        </p:nvSpPr>
        <p:spPr>
          <a:xfrm>
            <a:off x="5870575" y="6537325"/>
            <a:ext cx="2895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8" name="Google Shape;288;p39"/>
          <p:cNvSpPr txBox="1">
            <a:spLocks noGrp="1"/>
          </p:cNvSpPr>
          <p:nvPr>
            <p:ph type="sldNum" idx="12"/>
          </p:nvPr>
        </p:nvSpPr>
        <p:spPr>
          <a:xfrm>
            <a:off x="3502025" y="6537325"/>
            <a:ext cx="213360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</p:sldLayoutIdLst>
  <p:transition spd="med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47"/>
          <p:cNvSpPr txBox="1">
            <a:spLocks noGrp="1"/>
          </p:cNvSpPr>
          <p:nvPr>
            <p:ph type="ctrTitle"/>
          </p:nvPr>
        </p:nvSpPr>
        <p:spPr>
          <a:xfrm>
            <a:off x="2705326" y="1058182"/>
            <a:ext cx="4923383" cy="4258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E6D"/>
              </a:buClr>
              <a:buSzPts val="2900"/>
              <a:buFont typeface="Arial Black"/>
              <a:buNone/>
            </a:pPr>
            <a:r>
              <a:rPr lang="ru-RU" sz="2900" b="1" i="0" u="none" dirty="0" smtClean="0">
                <a:solidFill>
                  <a:srgbClr val="004E6D"/>
                </a:solidFill>
                <a:latin typeface="Arial Black"/>
                <a:ea typeface="Arial Black"/>
                <a:cs typeface="Arial Black"/>
                <a:sym typeface="Arial Black"/>
              </a:rPr>
              <a:t/>
            </a:r>
            <a:br>
              <a:rPr lang="ru-RU" sz="2900" b="1" i="0" u="none" dirty="0" smtClean="0">
                <a:solidFill>
                  <a:srgbClr val="004E6D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ru-RU" sz="2900" dirty="0" smtClean="0">
                <a:solidFill>
                  <a:srgbClr val="004E6D"/>
                </a:solidFill>
                <a:latin typeface="Arial Black"/>
                <a:ea typeface="Arial Black"/>
                <a:cs typeface="Arial Black"/>
                <a:sym typeface="Arial Black"/>
              </a:rPr>
              <a:t/>
            </a:r>
            <a:br>
              <a:rPr lang="ru-RU" sz="2900" dirty="0" smtClean="0">
                <a:solidFill>
                  <a:srgbClr val="004E6D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ru-RU" sz="2900" dirty="0" smtClean="0">
                <a:solidFill>
                  <a:srgbClr val="004E6D"/>
                </a:solidFill>
                <a:latin typeface="Arial Black"/>
                <a:ea typeface="Arial Black"/>
                <a:cs typeface="Arial Black"/>
                <a:sym typeface="Arial Black"/>
              </a:rPr>
              <a:t/>
            </a:r>
            <a:br>
              <a:rPr lang="ru-RU" sz="2900" dirty="0" smtClean="0">
                <a:solidFill>
                  <a:srgbClr val="004E6D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ru-RU" sz="2900" dirty="0" smtClean="0">
                <a:solidFill>
                  <a:srgbClr val="004E6D"/>
                </a:solidFill>
                <a:latin typeface="Arial Black"/>
                <a:ea typeface="Arial Black"/>
                <a:cs typeface="Arial Black"/>
                <a:sym typeface="Arial Black"/>
              </a:rPr>
              <a:t/>
            </a:r>
            <a:br>
              <a:rPr lang="ru-RU" sz="2900" dirty="0" smtClean="0">
                <a:solidFill>
                  <a:srgbClr val="004E6D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ru-RU" sz="3100" dirty="0" smtClean="0">
                <a:solidFill>
                  <a:srgbClr val="004E6D"/>
                </a:solidFill>
                <a:latin typeface="Times New Roman" pitchFamily="18" charset="0"/>
                <a:ea typeface="Arial Black"/>
                <a:cs typeface="Times New Roman" pitchFamily="18" charset="0"/>
                <a:sym typeface="Arial Black"/>
              </a:rPr>
              <a:t/>
            </a:r>
            <a:br>
              <a:rPr lang="ru-RU" sz="3100" dirty="0" smtClean="0">
                <a:solidFill>
                  <a:srgbClr val="004E6D"/>
                </a:solidFill>
                <a:latin typeface="Times New Roman" pitchFamily="18" charset="0"/>
                <a:ea typeface="Arial Black"/>
                <a:cs typeface="Times New Roman" pitchFamily="18" charset="0"/>
                <a:sym typeface="Arial Black"/>
              </a:rPr>
            </a:br>
            <a:r>
              <a:rPr lang="ru-RU" sz="4400" i="0" u="none" dirty="0" smtClean="0">
                <a:solidFill>
                  <a:schemeClr val="accent1"/>
                </a:solidFill>
                <a:latin typeface="Times New Roman" pitchFamily="18" charset="0"/>
                <a:ea typeface="Arial Black"/>
                <a:cs typeface="Times New Roman" pitchFamily="18" charset="0"/>
                <a:sym typeface="Arial Black"/>
              </a:rPr>
              <a:t>Отряд </a:t>
            </a:r>
            <a:r>
              <a:rPr lang="ru-RU" sz="4400" i="0" u="none" dirty="0">
                <a:solidFill>
                  <a:schemeClr val="accent1"/>
                </a:solidFill>
                <a:latin typeface="Times New Roman" pitchFamily="18" charset="0"/>
                <a:ea typeface="Arial Black"/>
                <a:cs typeface="Times New Roman" pitchFamily="18" charset="0"/>
                <a:sym typeface="Arial Black"/>
              </a:rPr>
              <a:t>профилактики правонарушений </a:t>
            </a:r>
            <a:r>
              <a:rPr lang="ru-RU" sz="4400" dirty="0" smtClean="0">
                <a:solidFill>
                  <a:schemeClr val="accent1"/>
                </a:solidFill>
                <a:latin typeface="Times New Roman" pitchFamily="18" charset="0"/>
                <a:ea typeface="Arial Black"/>
                <a:cs typeface="Times New Roman" pitchFamily="18" charset="0"/>
                <a:sym typeface="Arial Black"/>
              </a:rPr>
              <a:t> «Порядок»</a:t>
            </a:r>
            <a:endParaRPr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7" name="Google Shape;347;p47"/>
          <p:cNvSpPr txBox="1"/>
          <p:nvPr/>
        </p:nvSpPr>
        <p:spPr>
          <a:xfrm>
            <a:off x="4143375" y="142874"/>
            <a:ext cx="5214937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E6D"/>
              </a:buClr>
              <a:buSzPts val="1400"/>
              <a:buFont typeface="Arial Black"/>
              <a:buNone/>
            </a:pPr>
            <a:r>
              <a:rPr lang="ru-RU" sz="1600" b="0" i="0" u="none" dirty="0">
                <a:solidFill>
                  <a:srgbClr val="004E6D"/>
                </a:solidFill>
                <a:latin typeface="Arial Black"/>
                <a:ea typeface="Arial Black"/>
                <a:cs typeface="Arial Black"/>
                <a:sym typeface="Arial Black"/>
              </a:rPr>
              <a:t>МБОУ </a:t>
            </a:r>
            <a:r>
              <a:rPr lang="ru-RU" sz="1600" b="0" i="0" u="none" dirty="0" smtClean="0">
                <a:solidFill>
                  <a:srgbClr val="004E6D"/>
                </a:solidFill>
                <a:latin typeface="Arial Black"/>
                <a:ea typeface="Arial Black"/>
                <a:cs typeface="Arial Black"/>
                <a:sym typeface="Arial Black"/>
              </a:rPr>
              <a:t>«</a:t>
            </a:r>
            <a:r>
              <a:rPr lang="ru-RU" sz="1600" dirty="0" err="1" smtClean="0">
                <a:solidFill>
                  <a:srgbClr val="004E6D"/>
                </a:solidFill>
                <a:latin typeface="Arial Black"/>
                <a:ea typeface="Arial Black"/>
                <a:cs typeface="Arial Black"/>
                <a:sym typeface="Arial Black"/>
              </a:rPr>
              <a:t>Мамыковская</a:t>
            </a:r>
            <a:r>
              <a:rPr lang="ru-RU" sz="1600" b="0" i="0" u="none" dirty="0" smtClean="0">
                <a:solidFill>
                  <a:srgbClr val="004E6D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ru-RU" sz="1600" b="0" i="0" u="none" dirty="0">
                <a:solidFill>
                  <a:srgbClr val="004E6D"/>
                </a:solidFill>
                <a:latin typeface="Arial Black"/>
                <a:ea typeface="Arial Black"/>
                <a:cs typeface="Arial Black"/>
                <a:sym typeface="Arial Black"/>
              </a:rPr>
              <a:t>средняя </a:t>
            </a:r>
            <a:endParaRPr sz="16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E6D"/>
              </a:buClr>
              <a:buSzPts val="1400"/>
              <a:buFont typeface="Arial Black"/>
              <a:buNone/>
            </a:pPr>
            <a:r>
              <a:rPr lang="ru-RU" sz="1600" b="0" i="0" u="none" dirty="0">
                <a:solidFill>
                  <a:srgbClr val="004E6D"/>
                </a:solidFill>
                <a:latin typeface="Arial Black"/>
                <a:ea typeface="Arial Black"/>
                <a:cs typeface="Arial Black"/>
                <a:sym typeface="Arial Black"/>
              </a:rPr>
              <a:t>общеобразовательная школа </a:t>
            </a:r>
            <a:r>
              <a:rPr lang="ru-RU" sz="1600" b="0" i="0" u="none" dirty="0" smtClean="0">
                <a:solidFill>
                  <a:srgbClr val="004E6D"/>
                </a:solidFill>
                <a:latin typeface="Arial Black"/>
                <a:ea typeface="Arial Black"/>
                <a:cs typeface="Arial Black"/>
                <a:sym typeface="Arial Black"/>
              </a:rPr>
              <a:t>»</a:t>
            </a:r>
            <a:endParaRPr sz="16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E6D"/>
              </a:buClr>
              <a:buSzPts val="1400"/>
              <a:buFont typeface="Arial Black"/>
              <a:buNone/>
            </a:pPr>
            <a:r>
              <a:rPr lang="ru-RU" sz="1600" b="0" i="0" u="none" dirty="0">
                <a:solidFill>
                  <a:srgbClr val="004E6D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ru-RU" sz="1600" dirty="0" err="1" smtClean="0">
                <a:solidFill>
                  <a:srgbClr val="004E6D"/>
                </a:solidFill>
                <a:latin typeface="Arial Black"/>
                <a:ea typeface="Arial Black"/>
                <a:cs typeface="Arial Black"/>
                <a:sym typeface="Arial Black"/>
              </a:rPr>
              <a:t>Нурлатского</a:t>
            </a:r>
            <a:r>
              <a:rPr lang="ru-RU" sz="1600" b="0" i="0" u="none" dirty="0" smtClean="0">
                <a:solidFill>
                  <a:srgbClr val="004E6D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ru-RU" sz="1600" b="0" i="0" u="none" dirty="0">
                <a:solidFill>
                  <a:srgbClr val="004E6D"/>
                </a:solidFill>
                <a:latin typeface="Arial Black"/>
                <a:ea typeface="Arial Black"/>
                <a:cs typeface="Arial Black"/>
                <a:sym typeface="Arial Black"/>
              </a:rPr>
              <a:t>муниципального района</a:t>
            </a:r>
            <a:endParaRPr sz="16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E6D"/>
              </a:buClr>
              <a:buSzPts val="1400"/>
              <a:buFont typeface="Arial Black"/>
              <a:buNone/>
            </a:pPr>
            <a:r>
              <a:rPr lang="ru-RU" sz="1600" b="0" i="0" u="none" dirty="0">
                <a:solidFill>
                  <a:srgbClr val="004E6D"/>
                </a:solidFill>
                <a:latin typeface="Arial Black"/>
                <a:ea typeface="Arial Black"/>
                <a:cs typeface="Arial Black"/>
                <a:sym typeface="Arial Black"/>
              </a:rPr>
              <a:t> Республики Татарстан</a:t>
            </a:r>
            <a:endParaRPr sz="1600" dirty="0"/>
          </a:p>
        </p:txBody>
      </p:sp>
      <p:sp>
        <p:nvSpPr>
          <p:cNvPr id="349" name="Google Shape;349;p47"/>
          <p:cNvSpPr/>
          <p:nvPr/>
        </p:nvSpPr>
        <p:spPr>
          <a:xfrm>
            <a:off x="214282" y="5572140"/>
            <a:ext cx="8643998" cy="1071570"/>
          </a:xfrm>
          <a:prstGeom prst="rect">
            <a:avLst/>
          </a:prstGeom>
          <a:solidFill>
            <a:srgbClr val="C8FBEC"/>
          </a:solidFill>
          <a:ln w="19050" cap="flat" cmpd="sng">
            <a:solidFill>
              <a:srgbClr val="C8F9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51" name="Google Shape;351;p47"/>
          <p:cNvSpPr txBox="1"/>
          <p:nvPr/>
        </p:nvSpPr>
        <p:spPr>
          <a:xfrm>
            <a:off x="-142875" y="5750144"/>
            <a:ext cx="9144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Times New Roman"/>
              <a:buNone/>
            </a:pPr>
            <a:endParaRPr lang="ru-RU" sz="2000" b="0" i="0" u="none" dirty="0" smtClean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Times New Roman"/>
              <a:buNone/>
            </a:pPr>
            <a:endParaRPr dirty="0"/>
          </a:p>
        </p:txBody>
      </p:sp>
      <p:pic>
        <p:nvPicPr>
          <p:cNvPr id="2" name="Picture 2" descr="C:\Users\школа\Desktop\фото\SMXHjU4CbN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4229100" cy="302375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2"/>
          <p:cNvSpPr txBox="1"/>
          <p:nvPr/>
        </p:nvSpPr>
        <p:spPr>
          <a:xfrm>
            <a:off x="5929312" y="0"/>
            <a:ext cx="3214687" cy="6858000"/>
          </a:xfrm>
          <a:prstGeom prst="rect">
            <a:avLst/>
          </a:prstGeom>
          <a:solidFill>
            <a:srgbClr val="FFFF00">
              <a:alpha val="5647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52"/>
          <p:cNvSpPr txBox="1"/>
          <p:nvPr/>
        </p:nvSpPr>
        <p:spPr>
          <a:xfrm>
            <a:off x="6000750" y="1515291"/>
            <a:ext cx="3143250" cy="576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endParaRPr sz="2100" b="1" i="0" u="none" dirty="0" smtClean="0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100"/>
              <a:buFont typeface="Comic Sans MS"/>
              <a:buNone/>
            </a:pPr>
            <a:r>
              <a:rPr lang="ru-RU" sz="2800" b="1" i="0" u="none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Республиканская </a:t>
            </a:r>
            <a:r>
              <a:rPr lang="ru-RU" sz="3200" b="1" i="0" u="none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акция</a:t>
            </a:r>
            <a:r>
              <a:rPr lang="ru-RU" sz="3200" b="0" i="0" u="none" dirty="0" smtClean="0">
                <a:solidFill>
                  <a:srgbClr val="00206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/>
            </a:r>
            <a:br>
              <a:rPr lang="ru-RU" sz="3200" b="0" i="0" u="none" dirty="0" smtClean="0">
                <a:solidFill>
                  <a:srgbClr val="00206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</a:br>
            <a:r>
              <a:rPr lang="ru-RU" sz="3200" b="1" i="0" u="none" dirty="0" smtClean="0">
                <a:solidFill>
                  <a:srgbClr val="C0000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«Здоровая пробежка»</a:t>
            </a:r>
            <a:br>
              <a:rPr lang="ru-RU" sz="3200" b="1" i="0" u="none" dirty="0" smtClean="0">
                <a:solidFill>
                  <a:srgbClr val="C0000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</a:br>
            <a:r>
              <a:rPr lang="ru-RU" sz="3200" b="1" i="0" u="none" dirty="0" smtClean="0">
                <a:solidFill>
                  <a:srgbClr val="00B05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/>
            </a:r>
            <a:br>
              <a:rPr lang="ru-RU" sz="3200" b="1" i="0" u="none" dirty="0" smtClean="0">
                <a:solidFill>
                  <a:srgbClr val="00B05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</a:br>
            <a:r>
              <a:rPr lang="ru-RU" sz="1200" b="1" i="0" u="none" dirty="0" smtClean="0">
                <a:solidFill>
                  <a:srgbClr val="00B050"/>
                </a:solidFill>
                <a:latin typeface="Comic Sans MS"/>
                <a:ea typeface="Comic Sans MS"/>
                <a:cs typeface="Comic Sans MS"/>
                <a:sym typeface="Comic Sans MS"/>
              </a:rPr>
              <a:t/>
            </a:r>
            <a:br>
              <a:rPr lang="ru-RU" sz="1200" b="1" i="0" u="none" dirty="0" smtClean="0">
                <a:solidFill>
                  <a:srgbClr val="00B050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endParaRPr dirty="0"/>
          </a:p>
        </p:txBody>
      </p:sp>
      <p:pic>
        <p:nvPicPr>
          <p:cNvPr id="1026" name="Picture 2" descr="C:\Users\школа\Desktop\XeY4RhlpF3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609" y="485775"/>
            <a:ext cx="5248656" cy="3720465"/>
          </a:xfrm>
          <a:prstGeom prst="rect">
            <a:avLst/>
          </a:prstGeom>
          <a:noFill/>
        </p:spPr>
      </p:pic>
      <p:pic>
        <p:nvPicPr>
          <p:cNvPr id="1027" name="Picture 3" descr="C:\Users\школа\Desktop\Ai8b3-tsGtU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4389120"/>
            <a:ext cx="5248275" cy="224942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54"/>
          <p:cNvSpPr txBox="1">
            <a:spLocks noGrp="1"/>
          </p:cNvSpPr>
          <p:nvPr>
            <p:ph type="title"/>
          </p:nvPr>
        </p:nvSpPr>
        <p:spPr>
          <a:xfrm>
            <a:off x="457200" y="539750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Black"/>
              <a:buNone/>
            </a:pPr>
            <a:r>
              <a:rPr lang="ru-RU" sz="3200" i="0" u="none" dirty="0" smtClean="0">
                <a:solidFill>
                  <a:schemeClr val="accent1"/>
                </a:solidFill>
                <a:latin typeface="Times New Roman" pitchFamily="18" charset="0"/>
                <a:ea typeface="Arial Black"/>
                <a:cs typeface="Times New Roman" pitchFamily="18" charset="0"/>
                <a:sym typeface="Arial Black"/>
              </a:rPr>
              <a:t>Встреча с участником СВО </a:t>
            </a:r>
            <a:endParaRPr sz="32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школа\Desktop\фото\42DijahmBV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155" y="1579418"/>
            <a:ext cx="7929563" cy="497724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55"/>
          <p:cNvSpPr txBox="1">
            <a:spLocks noGrp="1"/>
          </p:cNvSpPr>
          <p:nvPr>
            <p:ph type="title"/>
          </p:nvPr>
        </p:nvSpPr>
        <p:spPr>
          <a:xfrm>
            <a:off x="0" y="461372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 Black"/>
              <a:buNone/>
            </a:pPr>
            <a:r>
              <a:rPr lang="ru-RU" sz="3600" dirty="0" smtClean="0"/>
              <a:t>   </a:t>
            </a:r>
            <a:r>
              <a:rPr lang="ru-RU" sz="3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Участие в районных мероприятиях, спортивных соревнованиях</a:t>
            </a:r>
            <a:endParaRPr sz="36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школа\Desktop\фото\8jeFHgPKMR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44639" y="1496292"/>
            <a:ext cx="3099361" cy="2680854"/>
          </a:xfrm>
          <a:prstGeom prst="rect">
            <a:avLst/>
          </a:prstGeom>
          <a:noFill/>
        </p:spPr>
      </p:pic>
      <p:pic>
        <p:nvPicPr>
          <p:cNvPr id="4099" name="Picture 3" descr="C:\Users\школа\Desktop\фото\qQAbuXQEkI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7036" y="1423554"/>
            <a:ext cx="3103417" cy="2649681"/>
          </a:xfrm>
          <a:prstGeom prst="rect">
            <a:avLst/>
          </a:prstGeom>
          <a:noFill/>
        </p:spPr>
      </p:pic>
      <p:pic>
        <p:nvPicPr>
          <p:cNvPr id="4100" name="Picture 4" descr="C:\Users\школа\Desktop\фото\gGxcoq3mLW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23755" y="4218708"/>
            <a:ext cx="3241963" cy="263929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«День снятия блокады Ленинграда»</a:t>
            </a:r>
            <a:endParaRPr lang="ru-RU" sz="32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школа\Desktop\фото\UbA1qgisPw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315" y="2224087"/>
            <a:ext cx="4286250" cy="3214688"/>
          </a:xfrm>
          <a:prstGeom prst="rect">
            <a:avLst/>
          </a:prstGeom>
          <a:noFill/>
        </p:spPr>
      </p:pic>
      <p:pic>
        <p:nvPicPr>
          <p:cNvPr id="6147" name="Picture 3" descr="C:\Users\школа\Desktop\фото\UqPPoqLjIO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29150" y="2248297"/>
            <a:ext cx="4333875" cy="318095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Акция «Вечная память героям»</a:t>
            </a:r>
            <a:endParaRPr lang="ru-RU" sz="32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школа\Desktop\фото\AfoBoRbRz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166" y="4466359"/>
            <a:ext cx="3853334" cy="2201141"/>
          </a:xfrm>
          <a:prstGeom prst="rect">
            <a:avLst/>
          </a:prstGeom>
          <a:noFill/>
        </p:spPr>
      </p:pic>
      <p:pic>
        <p:nvPicPr>
          <p:cNvPr id="1026" name="Picture 2" descr="C:\Users\школа\Desktop\GpyAJziSV0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3933" y="2012156"/>
            <a:ext cx="3826934" cy="2265628"/>
          </a:xfrm>
          <a:prstGeom prst="rect">
            <a:avLst/>
          </a:prstGeom>
          <a:noFill/>
        </p:spPr>
      </p:pic>
      <p:pic>
        <p:nvPicPr>
          <p:cNvPr id="1027" name="Picture 3" descr="C:\Users\школа\Desktop\фото\TMnMhe3bkf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9746" y="2058687"/>
            <a:ext cx="4324179" cy="2218038"/>
          </a:xfrm>
          <a:prstGeom prst="rect">
            <a:avLst/>
          </a:prstGeom>
          <a:noFill/>
        </p:spPr>
      </p:pic>
      <p:pic>
        <p:nvPicPr>
          <p:cNvPr id="1028" name="Picture 4" descr="C:\Users\школа\Desktop\фото\iPYRPTmojMc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57676" y="4400550"/>
            <a:ext cx="4333874" cy="222178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Участие в «Смотре строя и песни»</a:t>
            </a:r>
            <a:endParaRPr lang="ru-RU" sz="32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школа\Desktop\фото\izbit6Ive7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399" y="2148220"/>
            <a:ext cx="4352925" cy="3985880"/>
          </a:xfrm>
          <a:prstGeom prst="rect">
            <a:avLst/>
          </a:prstGeom>
          <a:noFill/>
        </p:spPr>
      </p:pic>
      <p:pic>
        <p:nvPicPr>
          <p:cNvPr id="7171" name="Picture 3" descr="C:\Users\школа\Desktop\фото\Iq73Xul8u3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0575" y="2131605"/>
            <a:ext cx="4343399" cy="399297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56"/>
          <p:cNvSpPr txBox="1"/>
          <p:nvPr/>
        </p:nvSpPr>
        <p:spPr>
          <a:xfrm>
            <a:off x="642937" y="214312"/>
            <a:ext cx="807243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3763"/>
              </a:buClr>
              <a:buSzPts val="3200"/>
              <a:buFont typeface="Arial Black"/>
              <a:buNone/>
            </a:pPr>
            <a:r>
              <a:rPr lang="ru-RU" sz="3200" b="0" i="0" u="none" dirty="0">
                <a:solidFill>
                  <a:schemeClr val="accent1"/>
                </a:solidFill>
                <a:latin typeface="Times New Roman" pitchFamily="18" charset="0"/>
                <a:ea typeface="Arial Black"/>
                <a:cs typeface="Times New Roman" pitchFamily="18" charset="0"/>
                <a:sym typeface="Arial Black"/>
              </a:rPr>
              <a:t>Экологические и трудовые акции</a:t>
            </a:r>
            <a:endParaRPr sz="32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Любовь\Downloads\WhatsApp Image 2023-04-05 at 14.10.51 (1)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5317" y="775216"/>
            <a:ext cx="3778028" cy="2912149"/>
          </a:xfrm>
          <a:prstGeom prst="rect">
            <a:avLst/>
          </a:prstGeom>
          <a:noFill/>
        </p:spPr>
      </p:pic>
      <p:pic>
        <p:nvPicPr>
          <p:cNvPr id="5123" name="Picture 3" descr="C:\Users\Любовь\Downloads\WhatsApp Image 2023-04-05 at 14.10.52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93673" y="851603"/>
            <a:ext cx="3948545" cy="2736724"/>
          </a:xfrm>
          <a:prstGeom prst="rect">
            <a:avLst/>
          </a:prstGeom>
          <a:noFill/>
        </p:spPr>
      </p:pic>
      <p:pic>
        <p:nvPicPr>
          <p:cNvPr id="5124" name="Picture 4" descr="C:\Users\Любовь\Downloads\WhatsApp Image 2023-04-05 at 14.10.52 (1)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7625" y="3854548"/>
            <a:ext cx="3948332" cy="2672861"/>
          </a:xfrm>
          <a:prstGeom prst="rect">
            <a:avLst/>
          </a:prstGeom>
          <a:noFill/>
        </p:spPr>
      </p:pic>
      <p:pic>
        <p:nvPicPr>
          <p:cNvPr id="5125" name="Picture 5" descr="C:\Users\Любовь\Downloads\WhatsApp Image 2023-04-05 at 14.10.52 (2)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18364" y="3865418"/>
            <a:ext cx="3893127" cy="261850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«Мы не просто говорим – </a:t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мы делаем»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endParaRPr lang="ru-RU" sz="3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ru-RU" sz="3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ru-RU" sz="3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ru-RU" sz="3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НАШ ДЕВИЗ: </a:t>
            </a:r>
          </a:p>
          <a:p>
            <a:pPr algn="ctr"/>
            <a:endParaRPr lang="ru-RU" sz="3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            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49"/>
          <p:cNvSpPr txBox="1">
            <a:spLocks noGrp="1"/>
          </p:cNvSpPr>
          <p:nvPr>
            <p:ph type="title"/>
          </p:nvPr>
        </p:nvSpPr>
        <p:spPr>
          <a:xfrm>
            <a:off x="457200" y="539750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ru-RU" sz="3600" b="1" i="0" u="none" dirty="0" smtClean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ЗАДАЧИ ОТРЯДА:</a:t>
            </a:r>
            <a:endParaRPr sz="3600" b="1" dirty="0">
              <a:solidFill>
                <a:schemeClr val="accent1"/>
              </a:solidFill>
            </a:endParaRPr>
          </a:p>
        </p:txBody>
      </p:sp>
      <p:sp>
        <p:nvSpPr>
          <p:cNvPr id="364" name="Google Shape;364;p49"/>
          <p:cNvSpPr txBox="1">
            <a:spLocks noGrp="1"/>
          </p:cNvSpPr>
          <p:nvPr>
            <p:ph type="body" idx="1"/>
          </p:nvPr>
        </p:nvSpPr>
        <p:spPr>
          <a:xfrm>
            <a:off x="457200" y="2000250"/>
            <a:ext cx="8229600" cy="4125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▶"/>
            </a:pPr>
            <a:r>
              <a:rPr lang="ru-RU" sz="2400" dirty="0" smtClean="0">
                <a:latin typeface="Calibri"/>
                <a:ea typeface="Calibri"/>
                <a:cs typeface="Calibri"/>
                <a:sym typeface="Calibri"/>
              </a:rPr>
              <a:t>О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рганизация 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профилактики правонарушений в молодежной 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среде.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▶"/>
            </a:pPr>
            <a:r>
              <a:rPr lang="ru-RU" sz="2400" dirty="0" smtClean="0">
                <a:latin typeface="Calibri"/>
                <a:ea typeface="Calibri"/>
                <a:cs typeface="Calibri"/>
                <a:sym typeface="Calibri"/>
              </a:rPr>
              <a:t>С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одействие 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развитию добровольного участия учащихся по обеспечению внутреннего 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распорядка.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▶"/>
            </a:pPr>
            <a:r>
              <a:rPr lang="ru-RU" sz="2400" dirty="0" smtClean="0">
                <a:latin typeface="Calibri"/>
                <a:ea typeface="Calibri"/>
                <a:cs typeface="Calibri"/>
                <a:sym typeface="Calibri"/>
              </a:rPr>
              <a:t>В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заимодействие 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 администрацией школы при организации поддержания общественного порядка во время проведения массовых 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мероприятий.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▶"/>
            </a:pP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2400" dirty="0">
                <a:latin typeface="Calibri"/>
                <a:ea typeface="Calibri"/>
                <a:cs typeface="Calibri"/>
                <a:sym typeface="Calibri"/>
              </a:rPr>
              <a:t>У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частие 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организации внеклассных мероприятий по профилактике наркомании, алкоголизма и </a:t>
            </a:r>
            <a:r>
              <a:rPr lang="ru-RU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табакокурения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342900" marR="0" lvl="0" indent="-20574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None/>
            </a:pPr>
            <a:endParaRPr sz="24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49"/>
          <p:cNvSpPr txBox="1">
            <a:spLocks noGrp="1"/>
          </p:cNvSpPr>
          <p:nvPr>
            <p:ph type="title"/>
          </p:nvPr>
        </p:nvSpPr>
        <p:spPr>
          <a:xfrm>
            <a:off x="457200" y="879384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ru-RU" sz="3600" b="1" dirty="0" smtClean="0">
                <a:solidFill>
                  <a:schemeClr val="accent1"/>
                </a:solidFill>
              </a:rPr>
              <a:t>НАПРАВЛЕНИЯ ДЕЯТЕЛЬНОСТИ</a:t>
            </a:r>
            <a:br>
              <a:rPr lang="ru-RU" sz="3600" b="1" dirty="0" smtClean="0">
                <a:solidFill>
                  <a:schemeClr val="accent1"/>
                </a:solidFill>
              </a:rPr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sz="3600" b="1" dirty="0">
              <a:solidFill>
                <a:schemeClr val="accent1"/>
              </a:solidFill>
            </a:endParaRPr>
          </a:p>
        </p:txBody>
      </p:sp>
      <p:sp>
        <p:nvSpPr>
          <p:cNvPr id="364" name="Google Shape;364;p49"/>
          <p:cNvSpPr txBox="1">
            <a:spLocks noGrp="1"/>
          </p:cNvSpPr>
          <p:nvPr>
            <p:ph type="body" idx="1"/>
          </p:nvPr>
        </p:nvSpPr>
        <p:spPr>
          <a:xfrm>
            <a:off x="431075" y="1543050"/>
            <a:ext cx="8229600" cy="4125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None/>
            </a:pPr>
            <a:endParaRPr lang="ru-RU" sz="2400" dirty="0" smtClean="0"/>
          </a:p>
          <a:p>
            <a:r>
              <a:rPr lang="ru-RU" sz="2400" dirty="0" smtClean="0"/>
              <a:t>Пропаганда правовых знаний и здорового образа жизни школьников.</a:t>
            </a:r>
          </a:p>
          <a:p>
            <a:r>
              <a:rPr lang="ru-RU" sz="2400" dirty="0" smtClean="0"/>
              <a:t>Взаимодействие по вопросам предупреждения и пресечения правонарушений среди несовершеннолетних.</a:t>
            </a:r>
          </a:p>
          <a:p>
            <a:r>
              <a:rPr lang="ru-RU" sz="2400" dirty="0" smtClean="0"/>
              <a:t>Организация профилактики правонарушений.</a:t>
            </a:r>
          </a:p>
          <a:p>
            <a:r>
              <a:rPr lang="ru-RU" sz="2400" dirty="0" smtClean="0"/>
              <a:t>Информационно - просветительская деятельность.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60"/>
              <a:buNone/>
            </a:pPr>
            <a:endParaRPr lang="ru-RU" sz="2400" dirty="0" smtClean="0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▶"/>
            </a:pPr>
            <a:endParaRPr lang="ru-RU" sz="2400" b="0" i="0" u="none" strike="noStrike" cap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▶"/>
            </a:pPr>
            <a:endParaRPr dirty="0"/>
          </a:p>
          <a:p>
            <a:pPr marL="342900" marR="0" lvl="0" indent="-20574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None/>
            </a:pPr>
            <a:endParaRPr sz="24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49"/>
          <p:cNvSpPr txBox="1">
            <a:spLocks noGrp="1"/>
          </p:cNvSpPr>
          <p:nvPr>
            <p:ph type="title"/>
          </p:nvPr>
        </p:nvSpPr>
        <p:spPr>
          <a:xfrm>
            <a:off x="457200" y="539750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ru-RU" sz="3600" b="1" dirty="0" smtClean="0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ДЕЯТЕЛЬНОСТЬ ОТРЯДА</a:t>
            </a:r>
            <a:endParaRPr sz="3600" b="1" dirty="0">
              <a:solidFill>
                <a:schemeClr val="accent1"/>
              </a:solidFill>
            </a:endParaRPr>
          </a:p>
        </p:txBody>
      </p:sp>
      <p:sp>
        <p:nvSpPr>
          <p:cNvPr id="364" name="Google Shape;364;p49"/>
          <p:cNvSpPr txBox="1">
            <a:spLocks noGrp="1"/>
          </p:cNvSpPr>
          <p:nvPr>
            <p:ph type="body" idx="1"/>
          </p:nvPr>
        </p:nvSpPr>
        <p:spPr>
          <a:xfrm>
            <a:off x="457200" y="2000250"/>
            <a:ext cx="8229600" cy="4125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▶"/>
            </a:pP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Участие в рейдах по проверке официально-делового стиля в одежде.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▶"/>
            </a:pPr>
            <a:r>
              <a:rPr lang="ru-RU" sz="2400" dirty="0" smtClean="0">
                <a:latin typeface="Calibri"/>
                <a:ea typeface="Calibri"/>
                <a:cs typeface="Calibri"/>
                <a:sym typeface="Calibri"/>
              </a:rPr>
              <a:t>Участие в рейдах по проверке посещаемости школы обучающимися.</a:t>
            </a:r>
            <a:endParaRPr lang="ru-RU" sz="2400" b="0" i="0" u="none" strike="noStrike" cap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▶"/>
            </a:pPr>
            <a:r>
              <a:rPr lang="ru-RU" sz="2400" dirty="0" smtClean="0">
                <a:latin typeface="Calibri"/>
                <a:ea typeface="Calibri"/>
                <a:cs typeface="Calibri"/>
                <a:sym typeface="Calibri"/>
              </a:rPr>
              <a:t>Участие в республиканской акции «Здоровая пробежка».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▶"/>
            </a:pP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Участие в районных мероприятиях, спортивных соревнованиях.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▶"/>
            </a:pPr>
            <a:r>
              <a:rPr lang="ru-RU" sz="2400" dirty="0" smtClean="0">
                <a:latin typeface="Calibri"/>
                <a:ea typeface="Calibri"/>
                <a:cs typeface="Calibri"/>
                <a:sym typeface="Calibri"/>
              </a:rPr>
              <a:t>Проведение Международного дня толерантности.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▶"/>
            </a:pPr>
            <a:r>
              <a:rPr lang="ru-RU" sz="2400" dirty="0" smtClean="0">
                <a:latin typeface="Calibri"/>
                <a:ea typeface="Calibri"/>
                <a:cs typeface="Calibri"/>
                <a:sym typeface="Calibri"/>
              </a:rPr>
              <a:t>Участие в акции «Письмо солдату».</a:t>
            </a:r>
          </a:p>
          <a:p>
            <a:pPr marL="342900" indent="-342900">
              <a:spcBef>
                <a:spcPts val="0"/>
              </a:spcBef>
              <a:buSzPts val="2160"/>
            </a:pPr>
            <a:r>
              <a:rPr lang="ru-RU" sz="2400" dirty="0" smtClean="0">
                <a:latin typeface="Calibri"/>
                <a:ea typeface="Calibri"/>
                <a:cs typeface="Calibri"/>
                <a:sym typeface="Calibri"/>
              </a:rPr>
              <a:t>Участие в экологических и трудовых акциях.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▶"/>
            </a:pPr>
            <a:endParaRPr lang="ru-RU" sz="2400" dirty="0" smtClean="0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60"/>
              <a:buNone/>
            </a:pPr>
            <a:endParaRPr lang="ru-RU" sz="2400" dirty="0" smtClean="0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▶"/>
            </a:pPr>
            <a:endParaRPr lang="ru-RU" sz="2400" b="0" i="0" u="none" strike="noStrike" cap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▶"/>
            </a:pPr>
            <a:endParaRPr dirty="0"/>
          </a:p>
          <a:p>
            <a:pPr marL="342900" marR="0" lvl="0" indent="-20574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None/>
            </a:pPr>
            <a:endParaRPr sz="24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51"/>
          <p:cNvSpPr txBox="1">
            <a:spLocks noGrp="1"/>
          </p:cNvSpPr>
          <p:nvPr>
            <p:ph type="title"/>
          </p:nvPr>
        </p:nvSpPr>
        <p:spPr>
          <a:xfrm>
            <a:off x="457200" y="539750"/>
            <a:ext cx="82296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ru-RU" sz="3600" i="0" u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Стенд </a:t>
            </a:r>
            <a:r>
              <a:rPr lang="ru-RU" sz="3600" i="0" u="none" smtClean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отряда </a:t>
            </a:r>
            <a:r>
              <a:rPr lang="ru-RU" sz="3600" i="0" u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профилактики </a:t>
            </a:r>
            <a:endParaRPr sz="3600" dirty="0">
              <a:solidFill>
                <a:schemeClr val="accent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Любовь\Desktop\WhatsApp Image 2023-04-05 at 13.54.00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234" y="1561514"/>
            <a:ext cx="8271803" cy="509250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Рейды по проверке официально-делового стиля в одежде</a:t>
            </a:r>
            <a:endParaRPr lang="ru-RU" sz="32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школа\Desktop\фото\PAYvyjCr7e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9365" y="1517072"/>
            <a:ext cx="3460172" cy="2732809"/>
          </a:xfrm>
          <a:prstGeom prst="rect">
            <a:avLst/>
          </a:prstGeom>
          <a:noFill/>
        </p:spPr>
      </p:pic>
      <p:pic>
        <p:nvPicPr>
          <p:cNvPr id="2051" name="Picture 3" descr="C:\Users\школа\Desktop\фото\JZtey9qddr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8251" y="1496290"/>
            <a:ext cx="3457396" cy="2732809"/>
          </a:xfrm>
          <a:prstGeom prst="rect">
            <a:avLst/>
          </a:prstGeom>
          <a:noFill/>
        </p:spPr>
      </p:pic>
      <p:pic>
        <p:nvPicPr>
          <p:cNvPr id="8" name="Рисунок 7" descr="C:\Users\user\Desktop\ФОРПОСТ ОТЧЕт -3 четв\IMG-20250208-WA0004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15937" y="4364183"/>
            <a:ext cx="3366654" cy="2493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514" y="931635"/>
            <a:ext cx="3618411" cy="5403850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accent1"/>
                </a:solidFill>
              </a:rPr>
              <a:t>Отчёт на общешкольной линейке о посещаемости школы обучающимися </a:t>
            </a:r>
            <a:endParaRPr lang="ru-RU" sz="3200" b="1" dirty="0">
              <a:solidFill>
                <a:schemeClr val="accent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WhatsApp Image 2023-04-05 at 18.51.1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0872" y="287383"/>
            <a:ext cx="3600000" cy="6408901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Акция «Трудовой десант»</a:t>
            </a:r>
            <a:endParaRPr lang="ru-RU" dirty="0"/>
          </a:p>
        </p:txBody>
      </p:sp>
      <p:pic>
        <p:nvPicPr>
          <p:cNvPr id="2050" name="Picture 2" descr="C:\Users\школа\Desktop\фото\acp4ASxoDW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108" y="1637881"/>
            <a:ext cx="3956515" cy="2341266"/>
          </a:xfrm>
          <a:prstGeom prst="rect">
            <a:avLst/>
          </a:prstGeom>
          <a:noFill/>
        </p:spPr>
      </p:pic>
      <p:pic>
        <p:nvPicPr>
          <p:cNvPr id="2051" name="Picture 3" descr="C:\Users\школа\Desktop\фото\Hk6-aYDjTf4WJ72L37fI6Uf02r51TCJnM_807gjOybB3i-7kp9j7aszPQq07P3d9lICMQcFBxYbLtkRjzN6Z0sT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382" y="1657981"/>
            <a:ext cx="4447651" cy="5054318"/>
          </a:xfrm>
          <a:prstGeom prst="rect">
            <a:avLst/>
          </a:prstGeom>
          <a:noFill/>
        </p:spPr>
      </p:pic>
      <p:pic>
        <p:nvPicPr>
          <p:cNvPr id="2052" name="Picture 4" descr="C:\Users\школа\Desktop\фото\KKi6TbvC_r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725" y="4069582"/>
            <a:ext cx="3979148" cy="264774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10">
  <a:themeElements>
    <a:clrScheme name="Поток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8_Тема10">
  <a:themeElements>
    <a:clrScheme name="Поток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9_Тема10">
  <a:themeElements>
    <a:clrScheme name="Поток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1_Тема10">
  <a:themeElements>
    <a:clrScheme name="Поток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10">
  <a:themeElements>
    <a:clrScheme name="Поток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Тема10">
  <a:themeElements>
    <a:clrScheme name="Поток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0_Тема10">
  <a:themeElements>
    <a:clrScheme name="Поток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Тема10">
  <a:themeElements>
    <a:clrScheme name="Поток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Тема10">
  <a:themeElements>
    <a:clrScheme name="Поток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4_Тема10">
  <a:themeElements>
    <a:clrScheme name="Поток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Тема10">
  <a:themeElements>
    <a:clrScheme name="Поток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Тема10">
  <a:themeElements>
    <a:clrScheme name="Поток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220</Words>
  <Application>Microsoft Office PowerPoint</Application>
  <PresentationFormat>Экран (4:3)</PresentationFormat>
  <Paragraphs>51</Paragraphs>
  <Slides>16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12</vt:i4>
      </vt:variant>
      <vt:variant>
        <vt:lpstr>Заголовки слайдов</vt:lpstr>
      </vt:variant>
      <vt:variant>
        <vt:i4>16</vt:i4>
      </vt:variant>
    </vt:vector>
  </HeadingPairs>
  <TitlesOfParts>
    <vt:vector size="28" baseType="lpstr">
      <vt:lpstr>2_Тема10</vt:lpstr>
      <vt:lpstr>Тема10</vt:lpstr>
      <vt:lpstr>5_Тема10</vt:lpstr>
      <vt:lpstr>10_Тема10</vt:lpstr>
      <vt:lpstr>1_Тема10</vt:lpstr>
      <vt:lpstr>3_Тема10</vt:lpstr>
      <vt:lpstr>4_Тема10</vt:lpstr>
      <vt:lpstr>6_Тема10</vt:lpstr>
      <vt:lpstr>7_Тема10</vt:lpstr>
      <vt:lpstr>8_Тема10</vt:lpstr>
      <vt:lpstr>9_Тема10</vt:lpstr>
      <vt:lpstr>11_Тема10</vt:lpstr>
      <vt:lpstr>     Отряд профилактики правонарушений  «Порядок»</vt:lpstr>
      <vt:lpstr>«Мы не просто говорим –  мы делаем»</vt:lpstr>
      <vt:lpstr>ЗАДАЧИ ОТРЯДА:</vt:lpstr>
      <vt:lpstr>НАПРАВЛЕНИЯ ДЕЯТЕЛЬНОСТИ  </vt:lpstr>
      <vt:lpstr>ДЕЯТЕЛЬНОСТЬ ОТРЯДА</vt:lpstr>
      <vt:lpstr>Стенд отряда профилактики </vt:lpstr>
      <vt:lpstr>Рейды по проверке официально-делового стиля в одежде</vt:lpstr>
      <vt:lpstr>Отчёт на общешкольной линейке о посещаемости школы обучающимися </vt:lpstr>
      <vt:lpstr>Акция «Трудовой десант»</vt:lpstr>
      <vt:lpstr>Слайд 10</vt:lpstr>
      <vt:lpstr>Встреча с участником СВО </vt:lpstr>
      <vt:lpstr>   Участие в районных мероприятиях, спортивных соревнованиях</vt:lpstr>
      <vt:lpstr>«День снятия блокады Ленинграда»</vt:lpstr>
      <vt:lpstr>Акция «Вечная память героям»</vt:lpstr>
      <vt:lpstr>Участие в «Смотре строя и песни»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Отряд профилактики правонарушений «ФОРПОСТ»</dc:title>
  <cp:lastModifiedBy>школа</cp:lastModifiedBy>
  <cp:revision>75</cp:revision>
  <dcterms:modified xsi:type="dcterms:W3CDTF">2025-04-30T11:16:04Z</dcterms:modified>
</cp:coreProperties>
</file>